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86" r:id="rId4"/>
    <p:sldId id="288" r:id="rId5"/>
    <p:sldId id="258" r:id="rId6"/>
    <p:sldId id="290" r:id="rId7"/>
    <p:sldId id="291" r:id="rId8"/>
    <p:sldId id="294" r:id="rId9"/>
    <p:sldId id="296" r:id="rId10"/>
    <p:sldId id="415" r:id="rId11"/>
    <p:sldId id="422" r:id="rId12"/>
    <p:sldId id="423" r:id="rId13"/>
    <p:sldId id="424" r:id="rId14"/>
    <p:sldId id="425" r:id="rId15"/>
    <p:sldId id="426" r:id="rId16"/>
    <p:sldId id="427" r:id="rId17"/>
    <p:sldId id="293" r:id="rId18"/>
    <p:sldId id="298" r:id="rId19"/>
    <p:sldId id="299" r:id="rId20"/>
    <p:sldId id="301" r:id="rId21"/>
    <p:sldId id="302" r:id="rId22"/>
    <p:sldId id="304" r:id="rId23"/>
    <p:sldId id="303" r:id="rId24"/>
    <p:sldId id="305" r:id="rId25"/>
    <p:sldId id="307" r:id="rId26"/>
    <p:sldId id="309" r:id="rId27"/>
    <p:sldId id="310" r:id="rId28"/>
    <p:sldId id="311" r:id="rId29"/>
    <p:sldId id="318" r:id="rId30"/>
    <p:sldId id="312" r:id="rId31"/>
    <p:sldId id="316" r:id="rId32"/>
    <p:sldId id="257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3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92A0C-C781-43FD-9AF1-2365192C43D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434653-1103-4D10-A4D9-4E83FBE8F43B}">
      <dgm:prSet phldrT="[Texto]"/>
      <dgm:spPr/>
      <dgm:t>
        <a:bodyPr/>
        <a:lstStyle/>
        <a:p>
          <a:r>
            <a:rPr lang="pt-BR" dirty="0"/>
            <a:t>ORGAO EXTERNO</a:t>
          </a:r>
        </a:p>
        <a:p>
          <a:r>
            <a:rPr lang="pt-BR" dirty="0"/>
            <a:t>(DEFENSORIAS)</a:t>
          </a:r>
        </a:p>
      </dgm:t>
    </dgm:pt>
    <dgm:pt modelId="{5FFA5748-843E-4D6F-872C-994F641C0BE8}" type="parTrans" cxnId="{4D0A4A99-5B35-401A-AD4F-0BF3AC67E6D6}">
      <dgm:prSet/>
      <dgm:spPr/>
      <dgm:t>
        <a:bodyPr/>
        <a:lstStyle/>
        <a:p>
          <a:endParaRPr lang="pt-BR"/>
        </a:p>
      </dgm:t>
    </dgm:pt>
    <dgm:pt modelId="{80CF789A-5379-40FA-8A64-959D958A5CEC}" type="sibTrans" cxnId="{4D0A4A99-5B35-401A-AD4F-0BF3AC67E6D6}">
      <dgm:prSet/>
      <dgm:spPr/>
      <dgm:t>
        <a:bodyPr/>
        <a:lstStyle/>
        <a:p>
          <a:endParaRPr lang="pt-BR"/>
        </a:p>
      </dgm:t>
    </dgm:pt>
    <dgm:pt modelId="{EC2736FF-C0D8-45A1-AE0F-FCF91D84FDBC}">
      <dgm:prSet phldrT="[Texto]"/>
      <dgm:spPr/>
      <dgm:t>
        <a:bodyPr/>
        <a:lstStyle/>
        <a:p>
          <a:r>
            <a:rPr lang="pt-BR" dirty="0"/>
            <a:t>ORGAO INTERNO COM MANDATO</a:t>
          </a:r>
        </a:p>
        <a:p>
          <a:r>
            <a:rPr lang="pt-BR" dirty="0"/>
            <a:t>(JUDICIARIO, AGENCIAS)</a:t>
          </a:r>
        </a:p>
      </dgm:t>
    </dgm:pt>
    <dgm:pt modelId="{AD8EC265-C8C2-4DBA-BB04-A2F14A1E4280}" type="parTrans" cxnId="{DB91F701-0BA9-4CDE-A962-0395BABCA3CB}">
      <dgm:prSet/>
      <dgm:spPr/>
      <dgm:t>
        <a:bodyPr/>
        <a:lstStyle/>
        <a:p>
          <a:endParaRPr lang="pt-BR"/>
        </a:p>
      </dgm:t>
    </dgm:pt>
    <dgm:pt modelId="{B7A37C11-439C-4FF8-90FD-D2D2331D08B3}" type="sibTrans" cxnId="{DB91F701-0BA9-4CDE-A962-0395BABCA3CB}">
      <dgm:prSet/>
      <dgm:spPr/>
      <dgm:t>
        <a:bodyPr/>
        <a:lstStyle/>
        <a:p>
          <a:endParaRPr lang="pt-BR"/>
        </a:p>
      </dgm:t>
    </dgm:pt>
    <dgm:pt modelId="{A44B3D30-A53B-4DE8-9467-4C2AA9B6093D}">
      <dgm:prSet phldrT="[Texto]"/>
      <dgm:spPr/>
      <dgm:t>
        <a:bodyPr/>
        <a:lstStyle/>
        <a:p>
          <a:r>
            <a:rPr lang="pt-BR" dirty="0"/>
            <a:t>ORGAO INTERNO SEM MANDATO</a:t>
          </a:r>
        </a:p>
        <a:p>
          <a:r>
            <a:rPr lang="pt-BR" dirty="0"/>
            <a:t>(OGU)</a:t>
          </a:r>
        </a:p>
      </dgm:t>
    </dgm:pt>
    <dgm:pt modelId="{02D47637-FE75-42DE-ACA2-7420E1B1F014}" type="parTrans" cxnId="{C8BB2F64-5FC0-4183-ADB6-77E6CA70DCC8}">
      <dgm:prSet/>
      <dgm:spPr/>
      <dgm:t>
        <a:bodyPr/>
        <a:lstStyle/>
        <a:p>
          <a:endParaRPr lang="pt-BR"/>
        </a:p>
      </dgm:t>
    </dgm:pt>
    <dgm:pt modelId="{C41E2C8A-872D-4653-9A90-7D60559BC929}" type="sibTrans" cxnId="{C8BB2F64-5FC0-4183-ADB6-77E6CA70DCC8}">
      <dgm:prSet/>
      <dgm:spPr/>
      <dgm:t>
        <a:bodyPr/>
        <a:lstStyle/>
        <a:p>
          <a:endParaRPr lang="pt-BR"/>
        </a:p>
      </dgm:t>
    </dgm:pt>
    <dgm:pt modelId="{7A10D2B2-843B-4A6E-8CDB-D808EDE7D613}" type="pres">
      <dgm:prSet presAssocID="{78492A0C-C781-43FD-9AF1-2365192C43DA}" presName="diagram" presStyleCnt="0">
        <dgm:presLayoutVars>
          <dgm:dir/>
          <dgm:resizeHandles val="exact"/>
        </dgm:presLayoutVars>
      </dgm:prSet>
      <dgm:spPr/>
    </dgm:pt>
    <dgm:pt modelId="{29C7AE2C-D320-49E6-BF10-262E4C0079D5}" type="pres">
      <dgm:prSet presAssocID="{8E434653-1103-4D10-A4D9-4E83FBE8F43B}" presName="node" presStyleLbl="node1" presStyleIdx="0" presStyleCnt="3">
        <dgm:presLayoutVars>
          <dgm:bulletEnabled val="1"/>
        </dgm:presLayoutVars>
      </dgm:prSet>
      <dgm:spPr/>
    </dgm:pt>
    <dgm:pt modelId="{04791EED-DA3A-4467-BFBF-E7B811FC6E7F}" type="pres">
      <dgm:prSet presAssocID="{80CF789A-5379-40FA-8A64-959D958A5CEC}" presName="sibTrans" presStyleCnt="0"/>
      <dgm:spPr/>
    </dgm:pt>
    <dgm:pt modelId="{5DB8E59C-F7F7-4498-BCF1-7700D5A45A14}" type="pres">
      <dgm:prSet presAssocID="{EC2736FF-C0D8-45A1-AE0F-FCF91D84FDBC}" presName="node" presStyleLbl="node1" presStyleIdx="1" presStyleCnt="3">
        <dgm:presLayoutVars>
          <dgm:bulletEnabled val="1"/>
        </dgm:presLayoutVars>
      </dgm:prSet>
      <dgm:spPr/>
    </dgm:pt>
    <dgm:pt modelId="{03B0EEC9-1D81-405A-A1B2-F08B1DF0D511}" type="pres">
      <dgm:prSet presAssocID="{B7A37C11-439C-4FF8-90FD-D2D2331D08B3}" presName="sibTrans" presStyleCnt="0"/>
      <dgm:spPr/>
    </dgm:pt>
    <dgm:pt modelId="{1F86350C-00E8-4C19-A7D0-30AD90B27062}" type="pres">
      <dgm:prSet presAssocID="{A44B3D30-A53B-4DE8-9467-4C2AA9B6093D}" presName="node" presStyleLbl="node1" presStyleIdx="2" presStyleCnt="3">
        <dgm:presLayoutVars>
          <dgm:bulletEnabled val="1"/>
        </dgm:presLayoutVars>
      </dgm:prSet>
      <dgm:spPr/>
    </dgm:pt>
  </dgm:ptLst>
  <dgm:cxnLst>
    <dgm:cxn modelId="{DB91F701-0BA9-4CDE-A962-0395BABCA3CB}" srcId="{78492A0C-C781-43FD-9AF1-2365192C43DA}" destId="{EC2736FF-C0D8-45A1-AE0F-FCF91D84FDBC}" srcOrd="1" destOrd="0" parTransId="{AD8EC265-C8C2-4DBA-BB04-A2F14A1E4280}" sibTransId="{B7A37C11-439C-4FF8-90FD-D2D2331D08B3}"/>
    <dgm:cxn modelId="{7F249A32-B0B7-4159-AEA8-0527B5C50C94}" type="presOf" srcId="{8E434653-1103-4D10-A4D9-4E83FBE8F43B}" destId="{29C7AE2C-D320-49E6-BF10-262E4C0079D5}" srcOrd="0" destOrd="0" presId="urn:microsoft.com/office/officeart/2005/8/layout/default#1"/>
    <dgm:cxn modelId="{C8BB2F64-5FC0-4183-ADB6-77E6CA70DCC8}" srcId="{78492A0C-C781-43FD-9AF1-2365192C43DA}" destId="{A44B3D30-A53B-4DE8-9467-4C2AA9B6093D}" srcOrd="2" destOrd="0" parTransId="{02D47637-FE75-42DE-ACA2-7420E1B1F014}" sibTransId="{C41E2C8A-872D-4653-9A90-7D60559BC929}"/>
    <dgm:cxn modelId="{167E638D-E763-42A5-8579-B15387EB9C26}" type="presOf" srcId="{78492A0C-C781-43FD-9AF1-2365192C43DA}" destId="{7A10D2B2-843B-4A6E-8CDB-D808EDE7D613}" srcOrd="0" destOrd="0" presId="urn:microsoft.com/office/officeart/2005/8/layout/default#1"/>
    <dgm:cxn modelId="{4D0A4A99-5B35-401A-AD4F-0BF3AC67E6D6}" srcId="{78492A0C-C781-43FD-9AF1-2365192C43DA}" destId="{8E434653-1103-4D10-A4D9-4E83FBE8F43B}" srcOrd="0" destOrd="0" parTransId="{5FFA5748-843E-4D6F-872C-994F641C0BE8}" sibTransId="{80CF789A-5379-40FA-8A64-959D958A5CEC}"/>
    <dgm:cxn modelId="{BEF436D1-7F26-46CA-AECE-0ABE013E00BA}" type="presOf" srcId="{A44B3D30-A53B-4DE8-9467-4C2AA9B6093D}" destId="{1F86350C-00E8-4C19-A7D0-30AD90B27062}" srcOrd="0" destOrd="0" presId="urn:microsoft.com/office/officeart/2005/8/layout/default#1"/>
    <dgm:cxn modelId="{DE143DDE-7769-476C-AA35-23571DC1E412}" type="presOf" srcId="{EC2736FF-C0D8-45A1-AE0F-FCF91D84FDBC}" destId="{5DB8E59C-F7F7-4498-BCF1-7700D5A45A14}" srcOrd="0" destOrd="0" presId="urn:microsoft.com/office/officeart/2005/8/layout/default#1"/>
    <dgm:cxn modelId="{C08967C5-50F8-4CC3-9472-C485841DF413}" type="presParOf" srcId="{7A10D2B2-843B-4A6E-8CDB-D808EDE7D613}" destId="{29C7AE2C-D320-49E6-BF10-262E4C0079D5}" srcOrd="0" destOrd="0" presId="urn:microsoft.com/office/officeart/2005/8/layout/default#1"/>
    <dgm:cxn modelId="{1A33759E-F45B-45CA-9B8D-CC5276F3DCF4}" type="presParOf" srcId="{7A10D2B2-843B-4A6E-8CDB-D808EDE7D613}" destId="{04791EED-DA3A-4467-BFBF-E7B811FC6E7F}" srcOrd="1" destOrd="0" presId="urn:microsoft.com/office/officeart/2005/8/layout/default#1"/>
    <dgm:cxn modelId="{370478A7-5BD0-4FD4-87CA-A17C16C24373}" type="presParOf" srcId="{7A10D2B2-843B-4A6E-8CDB-D808EDE7D613}" destId="{5DB8E59C-F7F7-4498-BCF1-7700D5A45A14}" srcOrd="2" destOrd="0" presId="urn:microsoft.com/office/officeart/2005/8/layout/default#1"/>
    <dgm:cxn modelId="{D0C927C9-4608-4185-8752-10877D4CAD10}" type="presParOf" srcId="{7A10D2B2-843B-4A6E-8CDB-D808EDE7D613}" destId="{03B0EEC9-1D81-405A-A1B2-F08B1DF0D511}" srcOrd="3" destOrd="0" presId="urn:microsoft.com/office/officeart/2005/8/layout/default#1"/>
    <dgm:cxn modelId="{26411322-2486-4C97-8F44-F33618765A39}" type="presParOf" srcId="{7A10D2B2-843B-4A6E-8CDB-D808EDE7D613}" destId="{1F86350C-00E8-4C19-A7D0-30AD90B27062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7FD5B-1ED0-4A0F-A60F-3AB56A9EE99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08E0AA0-280F-4805-9BB8-53C81A23C614}" type="pres">
      <dgm:prSet presAssocID="{DC47FD5B-1ED0-4A0F-A60F-3AB56A9EE993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15B2523F-0700-4027-AADA-B9694261F563}" type="presOf" srcId="{DC47FD5B-1ED0-4A0F-A60F-3AB56A9EE993}" destId="{E08E0AA0-280F-4805-9BB8-53C81A23C614}" srcOrd="0" destOrd="0" presId="urn:microsoft.com/office/officeart/2005/8/layout/cycle8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3A7C08-F4FA-41DF-83B2-DD94F08936E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F1DABA64-7B5A-49D8-AA6C-1861BF5AAD3B}">
      <dgm:prSet phldrT="[Texto]"/>
      <dgm:spPr/>
      <dgm:t>
        <a:bodyPr/>
        <a:lstStyle/>
        <a:p>
          <a:r>
            <a:rPr lang="pt-BR" dirty="0"/>
            <a:t>PRAZOS</a:t>
          </a:r>
        </a:p>
      </dgm:t>
    </dgm:pt>
    <dgm:pt modelId="{08B1FCF7-75FB-48F5-A3E6-7D71AFD7D82D}" type="parTrans" cxnId="{14B085EB-1E3E-40D9-9F97-F1216B84276C}">
      <dgm:prSet/>
      <dgm:spPr/>
      <dgm:t>
        <a:bodyPr/>
        <a:lstStyle/>
        <a:p>
          <a:endParaRPr lang="pt-BR"/>
        </a:p>
      </dgm:t>
    </dgm:pt>
    <dgm:pt modelId="{AE44385C-A196-4693-A419-1BCABFA00ADE}" type="sibTrans" cxnId="{14B085EB-1E3E-40D9-9F97-F1216B84276C}">
      <dgm:prSet/>
      <dgm:spPr/>
      <dgm:t>
        <a:bodyPr/>
        <a:lstStyle/>
        <a:p>
          <a:endParaRPr lang="pt-BR"/>
        </a:p>
      </dgm:t>
    </dgm:pt>
    <dgm:pt modelId="{87BEABF2-0CCC-4431-AED7-49EA4CACA4D5}">
      <dgm:prSet phldrT="[Texto]"/>
      <dgm:spPr/>
      <dgm:t>
        <a:bodyPr/>
        <a:lstStyle/>
        <a:p>
          <a:r>
            <a:rPr lang="pt-BR" dirty="0"/>
            <a:t>CREDIBILIDADE</a:t>
          </a:r>
        </a:p>
      </dgm:t>
    </dgm:pt>
    <dgm:pt modelId="{6591395B-37D8-4F21-AF3A-43E651A7B7FB}" type="parTrans" cxnId="{D1A9F44F-0F8A-4533-9E57-B17B77895823}">
      <dgm:prSet/>
      <dgm:spPr/>
      <dgm:t>
        <a:bodyPr/>
        <a:lstStyle/>
        <a:p>
          <a:endParaRPr lang="pt-BR"/>
        </a:p>
      </dgm:t>
    </dgm:pt>
    <dgm:pt modelId="{281DD3A5-6C3B-4FA1-B845-E58997F6C7DE}" type="sibTrans" cxnId="{D1A9F44F-0F8A-4533-9E57-B17B77895823}">
      <dgm:prSet/>
      <dgm:spPr/>
      <dgm:t>
        <a:bodyPr/>
        <a:lstStyle/>
        <a:p>
          <a:endParaRPr lang="pt-BR"/>
        </a:p>
      </dgm:t>
    </dgm:pt>
    <dgm:pt modelId="{9AA70129-C5A1-4791-89C3-D43C27F3F172}">
      <dgm:prSet phldrT="[Texto]"/>
      <dgm:spPr/>
      <dgm:t>
        <a:bodyPr/>
        <a:lstStyle/>
        <a:p>
          <a:r>
            <a:rPr lang="pt-BR" dirty="0"/>
            <a:t>USUARIO SATISFEITO COM O ATENDIMENTO</a:t>
          </a:r>
        </a:p>
      </dgm:t>
    </dgm:pt>
    <dgm:pt modelId="{52D82B56-98A1-45B7-A48B-C7744B9D4937}" type="parTrans" cxnId="{BD398748-530A-4F54-A8D8-477C8C964F8D}">
      <dgm:prSet/>
      <dgm:spPr/>
      <dgm:t>
        <a:bodyPr/>
        <a:lstStyle/>
        <a:p>
          <a:endParaRPr lang="pt-BR"/>
        </a:p>
      </dgm:t>
    </dgm:pt>
    <dgm:pt modelId="{7660BFC9-8343-4241-9ABF-61506DC2F0C9}" type="sibTrans" cxnId="{BD398748-530A-4F54-A8D8-477C8C964F8D}">
      <dgm:prSet/>
      <dgm:spPr/>
      <dgm:t>
        <a:bodyPr/>
        <a:lstStyle/>
        <a:p>
          <a:endParaRPr lang="pt-BR"/>
        </a:p>
      </dgm:t>
    </dgm:pt>
    <dgm:pt modelId="{8681020C-E29D-4F9B-9E7A-707F50359397}" type="pres">
      <dgm:prSet presAssocID="{A53A7C08-F4FA-41DF-83B2-DD94F08936E4}" presName="Name0" presStyleCnt="0">
        <dgm:presLayoutVars>
          <dgm:dir/>
          <dgm:resizeHandles val="exact"/>
        </dgm:presLayoutVars>
      </dgm:prSet>
      <dgm:spPr/>
    </dgm:pt>
    <dgm:pt modelId="{B506B6D7-00E1-4BE0-AA8B-916813162B83}" type="pres">
      <dgm:prSet presAssocID="{A53A7C08-F4FA-41DF-83B2-DD94F08936E4}" presName="vNodes" presStyleCnt="0"/>
      <dgm:spPr/>
    </dgm:pt>
    <dgm:pt modelId="{D391DADF-C96D-4430-BFAC-5D2536DBAB58}" type="pres">
      <dgm:prSet presAssocID="{F1DABA64-7B5A-49D8-AA6C-1861BF5AAD3B}" presName="node" presStyleLbl="node1" presStyleIdx="0" presStyleCnt="3">
        <dgm:presLayoutVars>
          <dgm:bulletEnabled val="1"/>
        </dgm:presLayoutVars>
      </dgm:prSet>
      <dgm:spPr/>
    </dgm:pt>
    <dgm:pt modelId="{FCB40BFE-595A-4797-A7AB-623EE3649AF0}" type="pres">
      <dgm:prSet presAssocID="{AE44385C-A196-4693-A419-1BCABFA00ADE}" presName="spacerT" presStyleCnt="0"/>
      <dgm:spPr/>
    </dgm:pt>
    <dgm:pt modelId="{2CDF8B3D-7809-4779-A8E4-2487CCF6544C}" type="pres">
      <dgm:prSet presAssocID="{AE44385C-A196-4693-A419-1BCABFA00ADE}" presName="sibTrans" presStyleLbl="sibTrans2D1" presStyleIdx="0" presStyleCnt="2"/>
      <dgm:spPr/>
    </dgm:pt>
    <dgm:pt modelId="{83394DE0-4126-44B9-917B-5241D28B6787}" type="pres">
      <dgm:prSet presAssocID="{AE44385C-A196-4693-A419-1BCABFA00ADE}" presName="spacerB" presStyleCnt="0"/>
      <dgm:spPr/>
    </dgm:pt>
    <dgm:pt modelId="{4ABDE9AA-E889-4FEB-AF3F-77A99478A75A}" type="pres">
      <dgm:prSet presAssocID="{87BEABF2-0CCC-4431-AED7-49EA4CACA4D5}" presName="node" presStyleLbl="node1" presStyleIdx="1" presStyleCnt="3">
        <dgm:presLayoutVars>
          <dgm:bulletEnabled val="1"/>
        </dgm:presLayoutVars>
      </dgm:prSet>
      <dgm:spPr/>
    </dgm:pt>
    <dgm:pt modelId="{7A751E7F-1F17-4D2A-B43F-3EB4DA25C555}" type="pres">
      <dgm:prSet presAssocID="{A53A7C08-F4FA-41DF-83B2-DD94F08936E4}" presName="sibTransLast" presStyleLbl="sibTrans2D1" presStyleIdx="1" presStyleCnt="2"/>
      <dgm:spPr/>
    </dgm:pt>
    <dgm:pt modelId="{3FF6DB81-B5EB-41F8-9E4B-A0D55E5D2304}" type="pres">
      <dgm:prSet presAssocID="{A53A7C08-F4FA-41DF-83B2-DD94F08936E4}" presName="connectorText" presStyleLbl="sibTrans2D1" presStyleIdx="1" presStyleCnt="2"/>
      <dgm:spPr/>
    </dgm:pt>
    <dgm:pt modelId="{A4284620-3ED5-489C-9051-BE61408B2488}" type="pres">
      <dgm:prSet presAssocID="{A53A7C08-F4FA-41DF-83B2-DD94F08936E4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383C506-EDAE-4823-B5F0-CEFAC99317C1}" type="presOf" srcId="{281DD3A5-6C3B-4FA1-B845-E58997F6C7DE}" destId="{7A751E7F-1F17-4D2A-B43F-3EB4DA25C555}" srcOrd="0" destOrd="0" presId="urn:microsoft.com/office/officeart/2005/8/layout/equation2"/>
    <dgm:cxn modelId="{B6C6D114-8316-4838-903E-7672B198A656}" type="presOf" srcId="{F1DABA64-7B5A-49D8-AA6C-1861BF5AAD3B}" destId="{D391DADF-C96D-4430-BFAC-5D2536DBAB58}" srcOrd="0" destOrd="0" presId="urn:microsoft.com/office/officeart/2005/8/layout/equation2"/>
    <dgm:cxn modelId="{F3DEEE44-DA6E-4B8E-9FEB-1A1164F0E00D}" type="presOf" srcId="{A53A7C08-F4FA-41DF-83B2-DD94F08936E4}" destId="{8681020C-E29D-4F9B-9E7A-707F50359397}" srcOrd="0" destOrd="0" presId="urn:microsoft.com/office/officeart/2005/8/layout/equation2"/>
    <dgm:cxn modelId="{BD398748-530A-4F54-A8D8-477C8C964F8D}" srcId="{A53A7C08-F4FA-41DF-83B2-DD94F08936E4}" destId="{9AA70129-C5A1-4791-89C3-D43C27F3F172}" srcOrd="2" destOrd="0" parTransId="{52D82B56-98A1-45B7-A48B-C7744B9D4937}" sibTransId="{7660BFC9-8343-4241-9ABF-61506DC2F0C9}"/>
    <dgm:cxn modelId="{D1A9F44F-0F8A-4533-9E57-B17B77895823}" srcId="{A53A7C08-F4FA-41DF-83B2-DD94F08936E4}" destId="{87BEABF2-0CCC-4431-AED7-49EA4CACA4D5}" srcOrd="1" destOrd="0" parTransId="{6591395B-37D8-4F21-AF3A-43E651A7B7FB}" sibTransId="{281DD3A5-6C3B-4FA1-B845-E58997F6C7DE}"/>
    <dgm:cxn modelId="{88191D98-77A7-450B-B311-3A58FA97623C}" type="presOf" srcId="{87BEABF2-0CCC-4431-AED7-49EA4CACA4D5}" destId="{4ABDE9AA-E889-4FEB-AF3F-77A99478A75A}" srcOrd="0" destOrd="0" presId="urn:microsoft.com/office/officeart/2005/8/layout/equation2"/>
    <dgm:cxn modelId="{90EA71A8-5ED6-4364-8F2C-B4CAA35BEBDD}" type="presOf" srcId="{9AA70129-C5A1-4791-89C3-D43C27F3F172}" destId="{A4284620-3ED5-489C-9051-BE61408B2488}" srcOrd="0" destOrd="0" presId="urn:microsoft.com/office/officeart/2005/8/layout/equation2"/>
    <dgm:cxn modelId="{176408B0-4BC8-4C3F-B17E-24818BD06591}" type="presOf" srcId="{AE44385C-A196-4693-A419-1BCABFA00ADE}" destId="{2CDF8B3D-7809-4779-A8E4-2487CCF6544C}" srcOrd="0" destOrd="0" presId="urn:microsoft.com/office/officeart/2005/8/layout/equation2"/>
    <dgm:cxn modelId="{14B085EB-1E3E-40D9-9F97-F1216B84276C}" srcId="{A53A7C08-F4FA-41DF-83B2-DD94F08936E4}" destId="{F1DABA64-7B5A-49D8-AA6C-1861BF5AAD3B}" srcOrd="0" destOrd="0" parTransId="{08B1FCF7-75FB-48F5-A3E6-7D71AFD7D82D}" sibTransId="{AE44385C-A196-4693-A419-1BCABFA00ADE}"/>
    <dgm:cxn modelId="{80470DF8-C256-4336-85B2-823007E29989}" type="presOf" srcId="{281DD3A5-6C3B-4FA1-B845-E58997F6C7DE}" destId="{3FF6DB81-B5EB-41F8-9E4B-A0D55E5D2304}" srcOrd="1" destOrd="0" presId="urn:microsoft.com/office/officeart/2005/8/layout/equation2"/>
    <dgm:cxn modelId="{31BB375C-AA7E-4750-ACF3-D70A065C925C}" type="presParOf" srcId="{8681020C-E29D-4F9B-9E7A-707F50359397}" destId="{B506B6D7-00E1-4BE0-AA8B-916813162B83}" srcOrd="0" destOrd="0" presId="urn:microsoft.com/office/officeart/2005/8/layout/equation2"/>
    <dgm:cxn modelId="{B78D3700-DB2B-4958-9378-7C6AE482D27A}" type="presParOf" srcId="{B506B6D7-00E1-4BE0-AA8B-916813162B83}" destId="{D391DADF-C96D-4430-BFAC-5D2536DBAB58}" srcOrd="0" destOrd="0" presId="urn:microsoft.com/office/officeart/2005/8/layout/equation2"/>
    <dgm:cxn modelId="{0784E1BB-5455-4BB8-A49C-AFFE4983409A}" type="presParOf" srcId="{B506B6D7-00E1-4BE0-AA8B-916813162B83}" destId="{FCB40BFE-595A-4797-A7AB-623EE3649AF0}" srcOrd="1" destOrd="0" presId="urn:microsoft.com/office/officeart/2005/8/layout/equation2"/>
    <dgm:cxn modelId="{C1A697E0-5F33-4920-9D93-30C3CBD7A722}" type="presParOf" srcId="{B506B6D7-00E1-4BE0-AA8B-916813162B83}" destId="{2CDF8B3D-7809-4779-A8E4-2487CCF6544C}" srcOrd="2" destOrd="0" presId="urn:microsoft.com/office/officeart/2005/8/layout/equation2"/>
    <dgm:cxn modelId="{AD43380E-BECE-4F7A-B74B-8A7C70C293FD}" type="presParOf" srcId="{B506B6D7-00E1-4BE0-AA8B-916813162B83}" destId="{83394DE0-4126-44B9-917B-5241D28B6787}" srcOrd="3" destOrd="0" presId="urn:microsoft.com/office/officeart/2005/8/layout/equation2"/>
    <dgm:cxn modelId="{F42C6113-8B84-4E81-B01B-4D755F22FC55}" type="presParOf" srcId="{B506B6D7-00E1-4BE0-AA8B-916813162B83}" destId="{4ABDE9AA-E889-4FEB-AF3F-77A99478A75A}" srcOrd="4" destOrd="0" presId="urn:microsoft.com/office/officeart/2005/8/layout/equation2"/>
    <dgm:cxn modelId="{CED06EAF-4941-4F90-8446-2360AE7436EA}" type="presParOf" srcId="{8681020C-E29D-4F9B-9E7A-707F50359397}" destId="{7A751E7F-1F17-4D2A-B43F-3EB4DA25C555}" srcOrd="1" destOrd="0" presId="urn:microsoft.com/office/officeart/2005/8/layout/equation2"/>
    <dgm:cxn modelId="{A6A3D9C4-3BB0-482F-AB15-3853AA66AD2A}" type="presParOf" srcId="{7A751E7F-1F17-4D2A-B43F-3EB4DA25C555}" destId="{3FF6DB81-B5EB-41F8-9E4B-A0D55E5D2304}" srcOrd="0" destOrd="0" presId="urn:microsoft.com/office/officeart/2005/8/layout/equation2"/>
    <dgm:cxn modelId="{98406888-55E1-401A-A852-30870F7EBD83}" type="presParOf" srcId="{8681020C-E29D-4F9B-9E7A-707F50359397}" destId="{A4284620-3ED5-489C-9051-BE61408B248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FC926E-2886-49D6-91D3-D96D84D6FFB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E91AD0-3CAA-4338-971D-4B4CE1B48232}">
      <dgm:prSet phldrT="[Texto]"/>
      <dgm:spPr/>
      <dgm:t>
        <a:bodyPr/>
        <a:lstStyle/>
        <a:p>
          <a:r>
            <a:rPr lang="pt-BR" dirty="0"/>
            <a:t>AUSENCIA DE UMA LEI QUE PROTEJA O DENUNCIANTE</a:t>
          </a:r>
        </a:p>
      </dgm:t>
    </dgm:pt>
    <dgm:pt modelId="{96D9F78D-20B4-46F5-B3F9-F4E5B309476D}" type="parTrans" cxnId="{84EDC61A-4E89-4BB7-804B-D0DA295F9D3D}">
      <dgm:prSet/>
      <dgm:spPr/>
      <dgm:t>
        <a:bodyPr/>
        <a:lstStyle/>
        <a:p>
          <a:endParaRPr lang="pt-BR"/>
        </a:p>
      </dgm:t>
    </dgm:pt>
    <dgm:pt modelId="{CDC6FA6A-1967-45CD-8B9A-8986E2917AED}" type="sibTrans" cxnId="{84EDC61A-4E89-4BB7-804B-D0DA295F9D3D}">
      <dgm:prSet/>
      <dgm:spPr/>
      <dgm:t>
        <a:bodyPr/>
        <a:lstStyle/>
        <a:p>
          <a:endParaRPr lang="pt-BR"/>
        </a:p>
      </dgm:t>
    </dgm:pt>
    <dgm:pt modelId="{90E73DCA-F68B-4DD6-AEB4-8323D5AAD188}">
      <dgm:prSet phldrT="[Texto]"/>
      <dgm:spPr/>
      <dgm:t>
        <a:bodyPr/>
        <a:lstStyle/>
        <a:p>
          <a:r>
            <a:rPr lang="pt-BR" dirty="0"/>
            <a:t>RISCO AO CONTROLE SOCIAL</a:t>
          </a:r>
        </a:p>
      </dgm:t>
    </dgm:pt>
    <dgm:pt modelId="{4BE0CF23-5223-467B-A2FF-B7126DF59AC8}" type="parTrans" cxnId="{1247B6A6-8AB4-4033-B421-7FBDFDA0853C}">
      <dgm:prSet/>
      <dgm:spPr/>
      <dgm:t>
        <a:bodyPr/>
        <a:lstStyle/>
        <a:p>
          <a:endParaRPr lang="pt-BR"/>
        </a:p>
      </dgm:t>
    </dgm:pt>
    <dgm:pt modelId="{14CD896D-27C1-423B-B25D-F5DAE97B04FD}" type="sibTrans" cxnId="{1247B6A6-8AB4-4033-B421-7FBDFDA0853C}">
      <dgm:prSet/>
      <dgm:spPr/>
      <dgm:t>
        <a:bodyPr/>
        <a:lstStyle/>
        <a:p>
          <a:endParaRPr lang="pt-BR"/>
        </a:p>
      </dgm:t>
    </dgm:pt>
    <dgm:pt modelId="{2B88382D-9230-4248-92AC-D28E68743BA6}">
      <dgm:prSet phldrT="[Texto]"/>
      <dgm:spPr/>
      <dgm:t>
        <a:bodyPr/>
        <a:lstStyle/>
        <a:p>
          <a:r>
            <a:rPr lang="pt-BR" dirty="0"/>
            <a:t>LEI 13460</a:t>
          </a:r>
        </a:p>
      </dgm:t>
    </dgm:pt>
    <dgm:pt modelId="{91CB67AD-7DDA-46CF-86F9-4E9365A75D7A}" type="parTrans" cxnId="{8396904E-3012-4AF8-A310-82C111553207}">
      <dgm:prSet/>
      <dgm:spPr/>
      <dgm:t>
        <a:bodyPr/>
        <a:lstStyle/>
        <a:p>
          <a:endParaRPr lang="pt-BR"/>
        </a:p>
      </dgm:t>
    </dgm:pt>
    <dgm:pt modelId="{B8D7B7CB-F39D-40E2-A97E-7A6BB635CC50}" type="sibTrans" cxnId="{8396904E-3012-4AF8-A310-82C111553207}">
      <dgm:prSet/>
      <dgm:spPr/>
      <dgm:t>
        <a:bodyPr/>
        <a:lstStyle/>
        <a:p>
          <a:endParaRPr lang="pt-BR"/>
        </a:p>
      </dgm:t>
    </dgm:pt>
    <dgm:pt modelId="{9856A3B5-935A-4E16-8EFA-398F118DD619}">
      <dgm:prSet phldrT="[Texto]"/>
      <dgm:spPr/>
      <dgm:t>
        <a:bodyPr/>
        <a:lstStyle/>
        <a:p>
          <a:r>
            <a:rPr lang="pt-BR" dirty="0"/>
            <a:t>OUVIDORIA COMO PROTETORA DO CIDADAO</a:t>
          </a:r>
        </a:p>
      </dgm:t>
    </dgm:pt>
    <dgm:pt modelId="{DDA58E5C-2427-48CA-9107-4A0AC1DFCF46}" type="parTrans" cxnId="{DB35052A-73D7-4CD4-BDE7-4E0E64FFB8B1}">
      <dgm:prSet/>
      <dgm:spPr/>
      <dgm:t>
        <a:bodyPr/>
        <a:lstStyle/>
        <a:p>
          <a:endParaRPr lang="pt-BR"/>
        </a:p>
      </dgm:t>
    </dgm:pt>
    <dgm:pt modelId="{EE3406F0-C71E-46BA-8FC2-0DC09968FD72}" type="sibTrans" cxnId="{DB35052A-73D7-4CD4-BDE7-4E0E64FFB8B1}">
      <dgm:prSet/>
      <dgm:spPr/>
      <dgm:t>
        <a:bodyPr/>
        <a:lstStyle/>
        <a:p>
          <a:endParaRPr lang="pt-BR"/>
        </a:p>
      </dgm:t>
    </dgm:pt>
    <dgm:pt modelId="{AA83F7BD-CD86-497F-8EF4-5F603CB368DB}" type="pres">
      <dgm:prSet presAssocID="{3EFC926E-2886-49D6-91D3-D96D84D6FFB5}" presName="Name0" presStyleCnt="0">
        <dgm:presLayoutVars>
          <dgm:dir/>
          <dgm:animOne val="branch"/>
          <dgm:animLvl val="lvl"/>
        </dgm:presLayoutVars>
      </dgm:prSet>
      <dgm:spPr/>
    </dgm:pt>
    <dgm:pt modelId="{1484D18E-1890-4275-B871-1A791A8EF87E}" type="pres">
      <dgm:prSet presAssocID="{5CE91AD0-3CAA-4338-971D-4B4CE1B48232}" presName="chaos" presStyleCnt="0"/>
      <dgm:spPr/>
    </dgm:pt>
    <dgm:pt modelId="{C6C5545E-0801-4AB5-AD75-CF058318754E}" type="pres">
      <dgm:prSet presAssocID="{5CE91AD0-3CAA-4338-971D-4B4CE1B48232}" presName="parTx1" presStyleLbl="revTx" presStyleIdx="0" presStyleCnt="3"/>
      <dgm:spPr/>
    </dgm:pt>
    <dgm:pt modelId="{9AF80223-54DF-44E1-9913-367F9417C0A6}" type="pres">
      <dgm:prSet presAssocID="{5CE91AD0-3CAA-4338-971D-4B4CE1B48232}" presName="desTx1" presStyleLbl="revTx" presStyleIdx="1" presStyleCnt="3">
        <dgm:presLayoutVars>
          <dgm:bulletEnabled val="1"/>
        </dgm:presLayoutVars>
      </dgm:prSet>
      <dgm:spPr/>
    </dgm:pt>
    <dgm:pt modelId="{8B73EFF7-E577-43DD-9E62-99F9E4B0DD2A}" type="pres">
      <dgm:prSet presAssocID="{5CE91AD0-3CAA-4338-971D-4B4CE1B48232}" presName="c1" presStyleLbl="node1" presStyleIdx="0" presStyleCnt="19"/>
      <dgm:spPr/>
    </dgm:pt>
    <dgm:pt modelId="{4760FCA8-DA72-45F1-8002-DB7E74C7DCFF}" type="pres">
      <dgm:prSet presAssocID="{5CE91AD0-3CAA-4338-971D-4B4CE1B48232}" presName="c2" presStyleLbl="node1" presStyleIdx="1" presStyleCnt="19"/>
      <dgm:spPr/>
    </dgm:pt>
    <dgm:pt modelId="{6FF1D512-E07D-4271-9A46-8580E7AD4B86}" type="pres">
      <dgm:prSet presAssocID="{5CE91AD0-3CAA-4338-971D-4B4CE1B48232}" presName="c3" presStyleLbl="node1" presStyleIdx="2" presStyleCnt="19"/>
      <dgm:spPr/>
    </dgm:pt>
    <dgm:pt modelId="{180BD60B-3F88-4984-8C17-BE82EA0C2735}" type="pres">
      <dgm:prSet presAssocID="{5CE91AD0-3CAA-4338-971D-4B4CE1B48232}" presName="c4" presStyleLbl="node1" presStyleIdx="3" presStyleCnt="19"/>
      <dgm:spPr/>
    </dgm:pt>
    <dgm:pt modelId="{EA9F2431-A213-4A73-B843-EABD7C6294C7}" type="pres">
      <dgm:prSet presAssocID="{5CE91AD0-3CAA-4338-971D-4B4CE1B48232}" presName="c5" presStyleLbl="node1" presStyleIdx="4" presStyleCnt="19"/>
      <dgm:spPr/>
    </dgm:pt>
    <dgm:pt modelId="{02F0CF10-0720-4F9A-897D-BDDBFCFC4161}" type="pres">
      <dgm:prSet presAssocID="{5CE91AD0-3CAA-4338-971D-4B4CE1B48232}" presName="c6" presStyleLbl="node1" presStyleIdx="5" presStyleCnt="19"/>
      <dgm:spPr/>
    </dgm:pt>
    <dgm:pt modelId="{4436478E-99B2-4813-8AC0-1D4450865F75}" type="pres">
      <dgm:prSet presAssocID="{5CE91AD0-3CAA-4338-971D-4B4CE1B48232}" presName="c7" presStyleLbl="node1" presStyleIdx="6" presStyleCnt="19"/>
      <dgm:spPr/>
    </dgm:pt>
    <dgm:pt modelId="{87E20060-BE55-4492-9CD3-69386EACABE8}" type="pres">
      <dgm:prSet presAssocID="{5CE91AD0-3CAA-4338-971D-4B4CE1B48232}" presName="c8" presStyleLbl="node1" presStyleIdx="7" presStyleCnt="19"/>
      <dgm:spPr/>
    </dgm:pt>
    <dgm:pt modelId="{3B8EBAAB-E236-4361-A5E0-CBF7D5BF3E18}" type="pres">
      <dgm:prSet presAssocID="{5CE91AD0-3CAA-4338-971D-4B4CE1B48232}" presName="c9" presStyleLbl="node1" presStyleIdx="8" presStyleCnt="19"/>
      <dgm:spPr/>
    </dgm:pt>
    <dgm:pt modelId="{DB19AD96-132E-4ED0-9DFF-F1919AFB1CB9}" type="pres">
      <dgm:prSet presAssocID="{5CE91AD0-3CAA-4338-971D-4B4CE1B48232}" presName="c10" presStyleLbl="node1" presStyleIdx="9" presStyleCnt="19"/>
      <dgm:spPr/>
    </dgm:pt>
    <dgm:pt modelId="{4A58D49A-AF87-48EB-83EC-9340E3B40B28}" type="pres">
      <dgm:prSet presAssocID="{5CE91AD0-3CAA-4338-971D-4B4CE1B48232}" presName="c11" presStyleLbl="node1" presStyleIdx="10" presStyleCnt="19"/>
      <dgm:spPr/>
    </dgm:pt>
    <dgm:pt modelId="{56AFBF97-B582-46DC-8E2F-CBE4230ECA49}" type="pres">
      <dgm:prSet presAssocID="{5CE91AD0-3CAA-4338-971D-4B4CE1B48232}" presName="c12" presStyleLbl="node1" presStyleIdx="11" presStyleCnt="19"/>
      <dgm:spPr/>
    </dgm:pt>
    <dgm:pt modelId="{6026DD21-577E-4102-987C-CC2A6B875F27}" type="pres">
      <dgm:prSet presAssocID="{5CE91AD0-3CAA-4338-971D-4B4CE1B48232}" presName="c13" presStyleLbl="node1" presStyleIdx="12" presStyleCnt="19"/>
      <dgm:spPr/>
    </dgm:pt>
    <dgm:pt modelId="{BC597838-98B4-49F3-A747-A72D61BE7384}" type="pres">
      <dgm:prSet presAssocID="{5CE91AD0-3CAA-4338-971D-4B4CE1B48232}" presName="c14" presStyleLbl="node1" presStyleIdx="13" presStyleCnt="19"/>
      <dgm:spPr/>
    </dgm:pt>
    <dgm:pt modelId="{241CF1EA-7338-45E5-967A-36A030897057}" type="pres">
      <dgm:prSet presAssocID="{5CE91AD0-3CAA-4338-971D-4B4CE1B48232}" presName="c15" presStyleLbl="node1" presStyleIdx="14" presStyleCnt="19"/>
      <dgm:spPr/>
    </dgm:pt>
    <dgm:pt modelId="{8EEF559E-1C17-425E-BBAE-833B864807D5}" type="pres">
      <dgm:prSet presAssocID="{5CE91AD0-3CAA-4338-971D-4B4CE1B48232}" presName="c16" presStyleLbl="node1" presStyleIdx="15" presStyleCnt="19"/>
      <dgm:spPr/>
    </dgm:pt>
    <dgm:pt modelId="{20395109-B7EC-4713-921E-AF7EB680D9EE}" type="pres">
      <dgm:prSet presAssocID="{5CE91AD0-3CAA-4338-971D-4B4CE1B48232}" presName="c17" presStyleLbl="node1" presStyleIdx="16" presStyleCnt="19"/>
      <dgm:spPr/>
    </dgm:pt>
    <dgm:pt modelId="{AF7358AA-E1F7-46A2-9779-3193F9BA7189}" type="pres">
      <dgm:prSet presAssocID="{5CE91AD0-3CAA-4338-971D-4B4CE1B48232}" presName="c18" presStyleLbl="node1" presStyleIdx="17" presStyleCnt="19"/>
      <dgm:spPr/>
    </dgm:pt>
    <dgm:pt modelId="{D12B2615-FCB7-49F9-B374-DB5FC23CFDA4}" type="pres">
      <dgm:prSet presAssocID="{CDC6FA6A-1967-45CD-8B9A-8986E2917AED}" presName="chevronComposite1" presStyleCnt="0"/>
      <dgm:spPr/>
    </dgm:pt>
    <dgm:pt modelId="{E16071D6-CC68-48BA-8B7F-40CE09810F46}" type="pres">
      <dgm:prSet presAssocID="{CDC6FA6A-1967-45CD-8B9A-8986E2917AED}" presName="chevron1" presStyleLbl="sibTrans2D1" presStyleIdx="0" presStyleCnt="2"/>
      <dgm:spPr/>
    </dgm:pt>
    <dgm:pt modelId="{81462B79-A218-43F3-B506-B71CCDABF5E8}" type="pres">
      <dgm:prSet presAssocID="{CDC6FA6A-1967-45CD-8B9A-8986E2917AED}" presName="spChevron1" presStyleCnt="0"/>
      <dgm:spPr/>
    </dgm:pt>
    <dgm:pt modelId="{FFC1B570-DF1D-4D9B-864D-EA20F1568F96}" type="pres">
      <dgm:prSet presAssocID="{CDC6FA6A-1967-45CD-8B9A-8986E2917AED}" presName="overlap" presStyleCnt="0"/>
      <dgm:spPr/>
    </dgm:pt>
    <dgm:pt modelId="{6108DAF1-926A-4B68-9B20-D4C1623C4201}" type="pres">
      <dgm:prSet presAssocID="{CDC6FA6A-1967-45CD-8B9A-8986E2917AED}" presName="chevronComposite2" presStyleCnt="0"/>
      <dgm:spPr/>
    </dgm:pt>
    <dgm:pt modelId="{91F6699A-CCE6-422F-8E87-C01CF61F10A5}" type="pres">
      <dgm:prSet presAssocID="{CDC6FA6A-1967-45CD-8B9A-8986E2917AED}" presName="chevron2" presStyleLbl="sibTrans2D1" presStyleIdx="1" presStyleCnt="2"/>
      <dgm:spPr/>
    </dgm:pt>
    <dgm:pt modelId="{E62CD59B-EE94-4FFF-875F-001451EBF404}" type="pres">
      <dgm:prSet presAssocID="{CDC6FA6A-1967-45CD-8B9A-8986E2917AED}" presName="spChevron2" presStyleCnt="0"/>
      <dgm:spPr/>
    </dgm:pt>
    <dgm:pt modelId="{2B5D25E8-FDFC-4358-8780-30ED2265A8C0}" type="pres">
      <dgm:prSet presAssocID="{2B88382D-9230-4248-92AC-D28E68743BA6}" presName="last" presStyleCnt="0"/>
      <dgm:spPr/>
    </dgm:pt>
    <dgm:pt modelId="{3159F4C6-FE94-4698-9B52-8AE293764FDB}" type="pres">
      <dgm:prSet presAssocID="{2B88382D-9230-4248-92AC-D28E68743BA6}" presName="circleTx" presStyleLbl="node1" presStyleIdx="18" presStyleCnt="19"/>
      <dgm:spPr/>
    </dgm:pt>
    <dgm:pt modelId="{EFF797B4-748C-4721-B039-5CE1A4C885C2}" type="pres">
      <dgm:prSet presAssocID="{2B88382D-9230-4248-92AC-D28E68743BA6}" presName="desTxN" presStyleLbl="revTx" presStyleIdx="2" presStyleCnt="3">
        <dgm:presLayoutVars>
          <dgm:bulletEnabled val="1"/>
        </dgm:presLayoutVars>
      </dgm:prSet>
      <dgm:spPr/>
    </dgm:pt>
    <dgm:pt modelId="{9CA91E4B-1E4B-4961-A736-7E8857EC00EA}" type="pres">
      <dgm:prSet presAssocID="{2B88382D-9230-4248-92AC-D28E68743BA6}" presName="spN" presStyleCnt="0"/>
      <dgm:spPr/>
    </dgm:pt>
  </dgm:ptLst>
  <dgm:cxnLst>
    <dgm:cxn modelId="{84EDC61A-4E89-4BB7-804B-D0DA295F9D3D}" srcId="{3EFC926E-2886-49D6-91D3-D96D84D6FFB5}" destId="{5CE91AD0-3CAA-4338-971D-4B4CE1B48232}" srcOrd="0" destOrd="0" parTransId="{96D9F78D-20B4-46F5-B3F9-F4E5B309476D}" sibTransId="{CDC6FA6A-1967-45CD-8B9A-8986E2917AED}"/>
    <dgm:cxn modelId="{DB35052A-73D7-4CD4-BDE7-4E0E64FFB8B1}" srcId="{2B88382D-9230-4248-92AC-D28E68743BA6}" destId="{9856A3B5-935A-4E16-8EFA-398F118DD619}" srcOrd="0" destOrd="0" parTransId="{DDA58E5C-2427-48CA-9107-4A0AC1DFCF46}" sibTransId="{EE3406F0-C71E-46BA-8FC2-0DC09968FD72}"/>
    <dgm:cxn modelId="{AC4DAA36-E313-4104-AFB8-AC54F674C7E0}" type="presOf" srcId="{90E73DCA-F68B-4DD6-AEB4-8323D5AAD188}" destId="{9AF80223-54DF-44E1-9913-367F9417C0A6}" srcOrd="0" destOrd="0" presId="urn:microsoft.com/office/officeart/2009/3/layout/RandomtoResultProcess"/>
    <dgm:cxn modelId="{8396904E-3012-4AF8-A310-82C111553207}" srcId="{3EFC926E-2886-49D6-91D3-D96D84D6FFB5}" destId="{2B88382D-9230-4248-92AC-D28E68743BA6}" srcOrd="1" destOrd="0" parTransId="{91CB67AD-7DDA-46CF-86F9-4E9365A75D7A}" sibTransId="{B8D7B7CB-F39D-40E2-A97E-7A6BB635CC50}"/>
    <dgm:cxn modelId="{29B62452-0441-4672-B97F-3C9D594F99A2}" type="presOf" srcId="{5CE91AD0-3CAA-4338-971D-4B4CE1B48232}" destId="{C6C5545E-0801-4AB5-AD75-CF058318754E}" srcOrd="0" destOrd="0" presId="urn:microsoft.com/office/officeart/2009/3/layout/RandomtoResultProcess"/>
    <dgm:cxn modelId="{05459D84-6217-495A-9FFC-533ACB0D8BE2}" type="presOf" srcId="{3EFC926E-2886-49D6-91D3-D96D84D6FFB5}" destId="{AA83F7BD-CD86-497F-8EF4-5F603CB368DB}" srcOrd="0" destOrd="0" presId="urn:microsoft.com/office/officeart/2009/3/layout/RandomtoResultProcess"/>
    <dgm:cxn modelId="{1247B6A6-8AB4-4033-B421-7FBDFDA0853C}" srcId="{5CE91AD0-3CAA-4338-971D-4B4CE1B48232}" destId="{90E73DCA-F68B-4DD6-AEB4-8323D5AAD188}" srcOrd="0" destOrd="0" parTransId="{4BE0CF23-5223-467B-A2FF-B7126DF59AC8}" sibTransId="{14CD896D-27C1-423B-B25D-F5DAE97B04FD}"/>
    <dgm:cxn modelId="{CE4912DF-B210-499D-B40B-F06D70DBB1B1}" type="presOf" srcId="{9856A3B5-935A-4E16-8EFA-398F118DD619}" destId="{EFF797B4-748C-4721-B039-5CE1A4C885C2}" srcOrd="0" destOrd="0" presId="urn:microsoft.com/office/officeart/2009/3/layout/RandomtoResultProcess"/>
    <dgm:cxn modelId="{742342E7-5B3B-4BFF-B49D-EC54FD327C00}" type="presOf" srcId="{2B88382D-9230-4248-92AC-D28E68743BA6}" destId="{3159F4C6-FE94-4698-9B52-8AE293764FDB}" srcOrd="0" destOrd="0" presId="urn:microsoft.com/office/officeart/2009/3/layout/RandomtoResultProcess"/>
    <dgm:cxn modelId="{FC7AAF31-FB4E-4B2B-B7F2-3220A284787D}" type="presParOf" srcId="{AA83F7BD-CD86-497F-8EF4-5F603CB368DB}" destId="{1484D18E-1890-4275-B871-1A791A8EF87E}" srcOrd="0" destOrd="0" presId="urn:microsoft.com/office/officeart/2009/3/layout/RandomtoResultProcess"/>
    <dgm:cxn modelId="{4E385082-E845-48F0-A023-BAC0C17AA267}" type="presParOf" srcId="{1484D18E-1890-4275-B871-1A791A8EF87E}" destId="{C6C5545E-0801-4AB5-AD75-CF058318754E}" srcOrd="0" destOrd="0" presId="urn:microsoft.com/office/officeart/2009/3/layout/RandomtoResultProcess"/>
    <dgm:cxn modelId="{E9A1D9BD-175E-4BD4-9062-6983767DF5EF}" type="presParOf" srcId="{1484D18E-1890-4275-B871-1A791A8EF87E}" destId="{9AF80223-54DF-44E1-9913-367F9417C0A6}" srcOrd="1" destOrd="0" presId="urn:microsoft.com/office/officeart/2009/3/layout/RandomtoResultProcess"/>
    <dgm:cxn modelId="{49AE2E8D-31B9-40BA-A8AA-B4D1EA73D2E8}" type="presParOf" srcId="{1484D18E-1890-4275-B871-1A791A8EF87E}" destId="{8B73EFF7-E577-43DD-9E62-99F9E4B0DD2A}" srcOrd="2" destOrd="0" presId="urn:microsoft.com/office/officeart/2009/3/layout/RandomtoResultProcess"/>
    <dgm:cxn modelId="{74C6CDEA-C2AA-4D91-AA27-DF78C79AF67D}" type="presParOf" srcId="{1484D18E-1890-4275-B871-1A791A8EF87E}" destId="{4760FCA8-DA72-45F1-8002-DB7E74C7DCFF}" srcOrd="3" destOrd="0" presId="urn:microsoft.com/office/officeart/2009/3/layout/RandomtoResultProcess"/>
    <dgm:cxn modelId="{34F98471-312B-4537-8077-E160797BC53D}" type="presParOf" srcId="{1484D18E-1890-4275-B871-1A791A8EF87E}" destId="{6FF1D512-E07D-4271-9A46-8580E7AD4B86}" srcOrd="4" destOrd="0" presId="urn:microsoft.com/office/officeart/2009/3/layout/RandomtoResultProcess"/>
    <dgm:cxn modelId="{F823749E-657F-4FE0-A514-48911D3363BC}" type="presParOf" srcId="{1484D18E-1890-4275-B871-1A791A8EF87E}" destId="{180BD60B-3F88-4984-8C17-BE82EA0C2735}" srcOrd="5" destOrd="0" presId="urn:microsoft.com/office/officeart/2009/3/layout/RandomtoResultProcess"/>
    <dgm:cxn modelId="{7C9753A6-DEAC-4614-AD58-BC555FAB2E28}" type="presParOf" srcId="{1484D18E-1890-4275-B871-1A791A8EF87E}" destId="{EA9F2431-A213-4A73-B843-EABD7C6294C7}" srcOrd="6" destOrd="0" presId="urn:microsoft.com/office/officeart/2009/3/layout/RandomtoResultProcess"/>
    <dgm:cxn modelId="{6ABB1DCF-340E-410D-B624-ABE7899E2C85}" type="presParOf" srcId="{1484D18E-1890-4275-B871-1A791A8EF87E}" destId="{02F0CF10-0720-4F9A-897D-BDDBFCFC4161}" srcOrd="7" destOrd="0" presId="urn:microsoft.com/office/officeart/2009/3/layout/RandomtoResultProcess"/>
    <dgm:cxn modelId="{00002AF7-1878-4934-9DA2-39EA6E4418CA}" type="presParOf" srcId="{1484D18E-1890-4275-B871-1A791A8EF87E}" destId="{4436478E-99B2-4813-8AC0-1D4450865F75}" srcOrd="8" destOrd="0" presId="urn:microsoft.com/office/officeart/2009/3/layout/RandomtoResultProcess"/>
    <dgm:cxn modelId="{5A82CAED-0B70-495D-ACCB-A4EBA61CD849}" type="presParOf" srcId="{1484D18E-1890-4275-B871-1A791A8EF87E}" destId="{87E20060-BE55-4492-9CD3-69386EACABE8}" srcOrd="9" destOrd="0" presId="urn:microsoft.com/office/officeart/2009/3/layout/RandomtoResultProcess"/>
    <dgm:cxn modelId="{A4E5A739-0472-4E11-B220-366E49E03747}" type="presParOf" srcId="{1484D18E-1890-4275-B871-1A791A8EF87E}" destId="{3B8EBAAB-E236-4361-A5E0-CBF7D5BF3E18}" srcOrd="10" destOrd="0" presId="urn:microsoft.com/office/officeart/2009/3/layout/RandomtoResultProcess"/>
    <dgm:cxn modelId="{20EAF914-3CB6-46FF-B3CE-C65B1B125211}" type="presParOf" srcId="{1484D18E-1890-4275-B871-1A791A8EF87E}" destId="{DB19AD96-132E-4ED0-9DFF-F1919AFB1CB9}" srcOrd="11" destOrd="0" presId="urn:microsoft.com/office/officeart/2009/3/layout/RandomtoResultProcess"/>
    <dgm:cxn modelId="{9664EFBF-44CF-4E74-94C2-4D982FFEBD5D}" type="presParOf" srcId="{1484D18E-1890-4275-B871-1A791A8EF87E}" destId="{4A58D49A-AF87-48EB-83EC-9340E3B40B28}" srcOrd="12" destOrd="0" presId="urn:microsoft.com/office/officeart/2009/3/layout/RandomtoResultProcess"/>
    <dgm:cxn modelId="{06CEE53C-A214-4665-8CA8-EFE28948DF1B}" type="presParOf" srcId="{1484D18E-1890-4275-B871-1A791A8EF87E}" destId="{56AFBF97-B582-46DC-8E2F-CBE4230ECA49}" srcOrd="13" destOrd="0" presId="urn:microsoft.com/office/officeart/2009/3/layout/RandomtoResultProcess"/>
    <dgm:cxn modelId="{7F47AAEC-5490-430E-9B90-92823D820564}" type="presParOf" srcId="{1484D18E-1890-4275-B871-1A791A8EF87E}" destId="{6026DD21-577E-4102-987C-CC2A6B875F27}" srcOrd="14" destOrd="0" presId="urn:microsoft.com/office/officeart/2009/3/layout/RandomtoResultProcess"/>
    <dgm:cxn modelId="{22D841DE-22DE-45F4-BFBE-1148C7F65AAF}" type="presParOf" srcId="{1484D18E-1890-4275-B871-1A791A8EF87E}" destId="{BC597838-98B4-49F3-A747-A72D61BE7384}" srcOrd="15" destOrd="0" presId="urn:microsoft.com/office/officeart/2009/3/layout/RandomtoResultProcess"/>
    <dgm:cxn modelId="{ACF33639-B7EA-446C-9D5A-2BA1381BC47E}" type="presParOf" srcId="{1484D18E-1890-4275-B871-1A791A8EF87E}" destId="{241CF1EA-7338-45E5-967A-36A030897057}" srcOrd="16" destOrd="0" presId="urn:microsoft.com/office/officeart/2009/3/layout/RandomtoResultProcess"/>
    <dgm:cxn modelId="{4F382126-CE20-46D4-A88E-A28E3356D177}" type="presParOf" srcId="{1484D18E-1890-4275-B871-1A791A8EF87E}" destId="{8EEF559E-1C17-425E-BBAE-833B864807D5}" srcOrd="17" destOrd="0" presId="urn:microsoft.com/office/officeart/2009/3/layout/RandomtoResultProcess"/>
    <dgm:cxn modelId="{CE26BC4C-E640-4E49-864C-D4BF43C2642C}" type="presParOf" srcId="{1484D18E-1890-4275-B871-1A791A8EF87E}" destId="{20395109-B7EC-4713-921E-AF7EB680D9EE}" srcOrd="18" destOrd="0" presId="urn:microsoft.com/office/officeart/2009/3/layout/RandomtoResultProcess"/>
    <dgm:cxn modelId="{702898FF-9829-4498-BAC4-443401B26671}" type="presParOf" srcId="{1484D18E-1890-4275-B871-1A791A8EF87E}" destId="{AF7358AA-E1F7-46A2-9779-3193F9BA7189}" srcOrd="19" destOrd="0" presId="urn:microsoft.com/office/officeart/2009/3/layout/RandomtoResultProcess"/>
    <dgm:cxn modelId="{830660D4-F361-4491-A4C4-58BAA6004974}" type="presParOf" srcId="{AA83F7BD-CD86-497F-8EF4-5F603CB368DB}" destId="{D12B2615-FCB7-49F9-B374-DB5FC23CFDA4}" srcOrd="1" destOrd="0" presId="urn:microsoft.com/office/officeart/2009/3/layout/RandomtoResultProcess"/>
    <dgm:cxn modelId="{3BE1C601-B9D2-4290-905D-8D0EEFF91B40}" type="presParOf" srcId="{D12B2615-FCB7-49F9-B374-DB5FC23CFDA4}" destId="{E16071D6-CC68-48BA-8B7F-40CE09810F46}" srcOrd="0" destOrd="0" presId="urn:microsoft.com/office/officeart/2009/3/layout/RandomtoResultProcess"/>
    <dgm:cxn modelId="{516AAE19-CD0F-4C51-82F2-892D66A0097A}" type="presParOf" srcId="{D12B2615-FCB7-49F9-B374-DB5FC23CFDA4}" destId="{81462B79-A218-43F3-B506-B71CCDABF5E8}" srcOrd="1" destOrd="0" presId="urn:microsoft.com/office/officeart/2009/3/layout/RandomtoResultProcess"/>
    <dgm:cxn modelId="{47382A3B-66C7-4DC5-B264-2BD6D2E79F12}" type="presParOf" srcId="{AA83F7BD-CD86-497F-8EF4-5F603CB368DB}" destId="{FFC1B570-DF1D-4D9B-864D-EA20F1568F96}" srcOrd="2" destOrd="0" presId="urn:microsoft.com/office/officeart/2009/3/layout/RandomtoResultProcess"/>
    <dgm:cxn modelId="{2EE24CC0-334B-48F6-A78D-56C1B12276C4}" type="presParOf" srcId="{AA83F7BD-CD86-497F-8EF4-5F603CB368DB}" destId="{6108DAF1-926A-4B68-9B20-D4C1623C4201}" srcOrd="3" destOrd="0" presId="urn:microsoft.com/office/officeart/2009/3/layout/RandomtoResultProcess"/>
    <dgm:cxn modelId="{7EBF85CE-5F2D-45A0-AB57-259C262A9A65}" type="presParOf" srcId="{6108DAF1-926A-4B68-9B20-D4C1623C4201}" destId="{91F6699A-CCE6-422F-8E87-C01CF61F10A5}" srcOrd="0" destOrd="0" presId="urn:microsoft.com/office/officeart/2009/3/layout/RandomtoResultProcess"/>
    <dgm:cxn modelId="{9D2A344C-8406-437E-B246-63DDDA97ED5F}" type="presParOf" srcId="{6108DAF1-926A-4B68-9B20-D4C1623C4201}" destId="{E62CD59B-EE94-4FFF-875F-001451EBF404}" srcOrd="1" destOrd="0" presId="urn:microsoft.com/office/officeart/2009/3/layout/RandomtoResultProcess"/>
    <dgm:cxn modelId="{A1435A2B-B0C8-4237-B17C-8DA19F2C690B}" type="presParOf" srcId="{AA83F7BD-CD86-497F-8EF4-5F603CB368DB}" destId="{2B5D25E8-FDFC-4358-8780-30ED2265A8C0}" srcOrd="4" destOrd="0" presId="urn:microsoft.com/office/officeart/2009/3/layout/RandomtoResultProcess"/>
    <dgm:cxn modelId="{57705CC0-FA7C-45E8-8429-7AB8AC09F556}" type="presParOf" srcId="{2B5D25E8-FDFC-4358-8780-30ED2265A8C0}" destId="{3159F4C6-FE94-4698-9B52-8AE293764FDB}" srcOrd="0" destOrd="0" presId="urn:microsoft.com/office/officeart/2009/3/layout/RandomtoResultProcess"/>
    <dgm:cxn modelId="{A44909FA-F223-4791-AE5A-605C4F1BF173}" type="presParOf" srcId="{2B5D25E8-FDFC-4358-8780-30ED2265A8C0}" destId="{EFF797B4-748C-4721-B039-5CE1A4C885C2}" srcOrd="1" destOrd="0" presId="urn:microsoft.com/office/officeart/2009/3/layout/RandomtoResultProcess"/>
    <dgm:cxn modelId="{7C978E17-59D6-4A53-ABEE-86CD1F207D16}" type="presParOf" srcId="{2B5D25E8-FDFC-4358-8780-30ED2265A8C0}" destId="{9CA91E4B-1E4B-4961-A736-7E8857EC00EA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FF0E7C-4AAB-41EA-AAF2-26434B05618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708471-5224-4B05-997F-417597C2299A}">
      <dgm:prSet phldrT="[Texto]"/>
      <dgm:spPr/>
      <dgm:t>
        <a:bodyPr/>
        <a:lstStyle/>
        <a:p>
          <a:r>
            <a:rPr lang="pt-BR" dirty="0"/>
            <a:t>Decreto 9094/17</a:t>
          </a:r>
        </a:p>
      </dgm:t>
    </dgm:pt>
    <dgm:pt modelId="{D0F84B6C-B963-4A83-B61F-A8CB503BE35D}" type="parTrans" cxnId="{5FE25F72-EA67-4F70-87D0-89CF5077BEC8}">
      <dgm:prSet/>
      <dgm:spPr/>
      <dgm:t>
        <a:bodyPr/>
        <a:lstStyle/>
        <a:p>
          <a:endParaRPr lang="pt-BR"/>
        </a:p>
      </dgm:t>
    </dgm:pt>
    <dgm:pt modelId="{F44CBA37-C185-4558-97AE-6A73900534A1}" type="sibTrans" cxnId="{5FE25F72-EA67-4F70-87D0-89CF5077BEC8}">
      <dgm:prSet/>
      <dgm:spPr/>
      <dgm:t>
        <a:bodyPr/>
        <a:lstStyle/>
        <a:p>
          <a:endParaRPr lang="pt-BR"/>
        </a:p>
      </dgm:t>
    </dgm:pt>
    <dgm:pt modelId="{B923F905-E4E7-4E85-A374-F2BE8FD732E1}" type="pres">
      <dgm:prSet presAssocID="{0EFF0E7C-4AAB-41EA-AAF2-26434B056182}" presName="diagram" presStyleCnt="0">
        <dgm:presLayoutVars>
          <dgm:dir/>
          <dgm:resizeHandles val="exact"/>
        </dgm:presLayoutVars>
      </dgm:prSet>
      <dgm:spPr/>
    </dgm:pt>
    <dgm:pt modelId="{96685CFB-8ED9-4166-8D9D-C2620F73AA95}" type="pres">
      <dgm:prSet presAssocID="{30708471-5224-4B05-997F-417597C2299A}" presName="node" presStyleLbl="node1" presStyleIdx="0" presStyleCnt="1">
        <dgm:presLayoutVars>
          <dgm:bulletEnabled val="1"/>
        </dgm:presLayoutVars>
      </dgm:prSet>
      <dgm:spPr/>
    </dgm:pt>
  </dgm:ptLst>
  <dgm:cxnLst>
    <dgm:cxn modelId="{2EBA0744-530B-4E34-9CA9-F4A8A9FC8B04}" type="presOf" srcId="{30708471-5224-4B05-997F-417597C2299A}" destId="{96685CFB-8ED9-4166-8D9D-C2620F73AA95}" srcOrd="0" destOrd="0" presId="urn:microsoft.com/office/officeart/2005/8/layout/default#2"/>
    <dgm:cxn modelId="{78E1E56E-27F5-4A97-9347-8DF9E2DEE41A}" type="presOf" srcId="{0EFF0E7C-4AAB-41EA-AAF2-26434B056182}" destId="{B923F905-E4E7-4E85-A374-F2BE8FD732E1}" srcOrd="0" destOrd="0" presId="urn:microsoft.com/office/officeart/2005/8/layout/default#2"/>
    <dgm:cxn modelId="{5FE25F72-EA67-4F70-87D0-89CF5077BEC8}" srcId="{0EFF0E7C-4AAB-41EA-AAF2-26434B056182}" destId="{30708471-5224-4B05-997F-417597C2299A}" srcOrd="0" destOrd="0" parTransId="{D0F84B6C-B963-4A83-B61F-A8CB503BE35D}" sibTransId="{F44CBA37-C185-4558-97AE-6A73900534A1}"/>
    <dgm:cxn modelId="{5D02DEBD-2546-41F2-8D0F-CE02546E15EB}" type="presParOf" srcId="{B923F905-E4E7-4E85-A374-F2BE8FD732E1}" destId="{96685CFB-8ED9-4166-8D9D-C2620F73AA95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7AE2C-D320-49E6-BF10-262E4C0079D5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ORGAO EXTERNO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(DEFENSORIAS)</a:t>
          </a:r>
        </a:p>
      </dsp:txBody>
      <dsp:txXfrm>
        <a:off x="1748064" y="2975"/>
        <a:ext cx="3342605" cy="2005563"/>
      </dsp:txXfrm>
    </dsp:sp>
    <dsp:sp modelId="{5DB8E59C-F7F7-4498-BCF1-7700D5A45A14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ORGAO INTERNO COM MANDATO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(JUDICIARIO, AGENCIAS)</a:t>
          </a:r>
        </a:p>
      </dsp:txBody>
      <dsp:txXfrm>
        <a:off x="5424930" y="2975"/>
        <a:ext cx="3342605" cy="2005563"/>
      </dsp:txXfrm>
    </dsp:sp>
    <dsp:sp modelId="{1F86350C-00E8-4C19-A7D0-30AD90B27062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ORGAO INTERNO SEM MANDATO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(OGU)</a:t>
          </a:r>
        </a:p>
      </dsp:txBody>
      <dsp:txXfrm>
        <a:off x="3586497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1DADF-C96D-4430-BFAC-5D2536DBAB58}">
      <dsp:nvSpPr>
        <dsp:cNvPr id="0" name=""/>
        <dsp:cNvSpPr/>
      </dsp:nvSpPr>
      <dsp:spPr>
        <a:xfrm>
          <a:off x="2401951" y="147"/>
          <a:ext cx="1586582" cy="1586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PRAZOS</a:t>
          </a:r>
        </a:p>
      </dsp:txBody>
      <dsp:txXfrm>
        <a:off x="2634301" y="232497"/>
        <a:ext cx="1121882" cy="1121882"/>
      </dsp:txXfrm>
    </dsp:sp>
    <dsp:sp modelId="{2CDF8B3D-7809-4779-A8E4-2487CCF6544C}">
      <dsp:nvSpPr>
        <dsp:cNvPr id="0" name=""/>
        <dsp:cNvSpPr/>
      </dsp:nvSpPr>
      <dsp:spPr>
        <a:xfrm>
          <a:off x="2735134" y="1715560"/>
          <a:ext cx="920217" cy="92021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2857109" y="2067451"/>
        <a:ext cx="676267" cy="216435"/>
      </dsp:txXfrm>
    </dsp:sp>
    <dsp:sp modelId="{4ABDE9AA-E889-4FEB-AF3F-77A99478A75A}">
      <dsp:nvSpPr>
        <dsp:cNvPr id="0" name=""/>
        <dsp:cNvSpPr/>
      </dsp:nvSpPr>
      <dsp:spPr>
        <a:xfrm>
          <a:off x="2401951" y="2764608"/>
          <a:ext cx="1586582" cy="1586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CREDIBILIDADE</a:t>
          </a:r>
        </a:p>
      </dsp:txBody>
      <dsp:txXfrm>
        <a:off x="2634301" y="2996958"/>
        <a:ext cx="1121882" cy="1121882"/>
      </dsp:txXfrm>
    </dsp:sp>
    <dsp:sp modelId="{7A751E7F-1F17-4D2A-B43F-3EB4DA25C555}">
      <dsp:nvSpPr>
        <dsp:cNvPr id="0" name=""/>
        <dsp:cNvSpPr/>
      </dsp:nvSpPr>
      <dsp:spPr>
        <a:xfrm>
          <a:off x="4226521" y="1880564"/>
          <a:ext cx="504533" cy="590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4226521" y="1998606"/>
        <a:ext cx="353173" cy="354124"/>
      </dsp:txXfrm>
    </dsp:sp>
    <dsp:sp modelId="{A4284620-3ED5-489C-9051-BE61408B2488}">
      <dsp:nvSpPr>
        <dsp:cNvPr id="0" name=""/>
        <dsp:cNvSpPr/>
      </dsp:nvSpPr>
      <dsp:spPr>
        <a:xfrm>
          <a:off x="4940483" y="589086"/>
          <a:ext cx="3173164" cy="3173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USUARIO SATISFEITO COM O ATENDIMENTO</a:t>
          </a:r>
        </a:p>
      </dsp:txBody>
      <dsp:txXfrm>
        <a:off x="5405182" y="1053785"/>
        <a:ext cx="2243766" cy="2243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5545E-0801-4AB5-AD75-CF058318754E}">
      <dsp:nvSpPr>
        <dsp:cNvPr id="0" name=""/>
        <dsp:cNvSpPr/>
      </dsp:nvSpPr>
      <dsp:spPr>
        <a:xfrm>
          <a:off x="1804076" y="929278"/>
          <a:ext cx="2607669" cy="85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AUSENCIA DE UMA LEI QUE PROTEJA O DENUNCIANTE</a:t>
          </a:r>
        </a:p>
      </dsp:txBody>
      <dsp:txXfrm>
        <a:off x="1804076" y="929278"/>
        <a:ext cx="2607669" cy="859345"/>
      </dsp:txXfrm>
    </dsp:sp>
    <dsp:sp modelId="{9AF80223-54DF-44E1-9913-367F9417C0A6}">
      <dsp:nvSpPr>
        <dsp:cNvPr id="0" name=""/>
        <dsp:cNvSpPr/>
      </dsp:nvSpPr>
      <dsp:spPr>
        <a:xfrm>
          <a:off x="1804076" y="2741342"/>
          <a:ext cx="2607669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RISCO AO CONTROLE SOCIAL</a:t>
          </a:r>
        </a:p>
      </dsp:txBody>
      <dsp:txXfrm>
        <a:off x="1804076" y="2741342"/>
        <a:ext cx="2607669" cy="1609995"/>
      </dsp:txXfrm>
    </dsp:sp>
    <dsp:sp modelId="{8B73EFF7-E577-43DD-9E62-99F9E4B0DD2A}">
      <dsp:nvSpPr>
        <dsp:cNvPr id="0" name=""/>
        <dsp:cNvSpPr/>
      </dsp:nvSpPr>
      <dsp:spPr>
        <a:xfrm>
          <a:off x="1801113" y="667919"/>
          <a:ext cx="207428" cy="207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0FCA8-DA72-45F1-8002-DB7E74C7DCFF}">
      <dsp:nvSpPr>
        <dsp:cNvPr id="0" name=""/>
        <dsp:cNvSpPr/>
      </dsp:nvSpPr>
      <dsp:spPr>
        <a:xfrm>
          <a:off x="1946312" y="377519"/>
          <a:ext cx="207428" cy="207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1D512-E07D-4271-9A46-8580E7AD4B86}">
      <dsp:nvSpPr>
        <dsp:cNvPr id="0" name=""/>
        <dsp:cNvSpPr/>
      </dsp:nvSpPr>
      <dsp:spPr>
        <a:xfrm>
          <a:off x="2294792" y="435599"/>
          <a:ext cx="325958" cy="32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BD60B-3F88-4984-8C17-BE82EA0C2735}">
      <dsp:nvSpPr>
        <dsp:cNvPr id="0" name=""/>
        <dsp:cNvSpPr/>
      </dsp:nvSpPr>
      <dsp:spPr>
        <a:xfrm>
          <a:off x="2585192" y="116159"/>
          <a:ext cx="207428" cy="207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F2431-A213-4A73-B843-EABD7C6294C7}">
      <dsp:nvSpPr>
        <dsp:cNvPr id="0" name=""/>
        <dsp:cNvSpPr/>
      </dsp:nvSpPr>
      <dsp:spPr>
        <a:xfrm>
          <a:off x="2962711" y="0"/>
          <a:ext cx="207428" cy="207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0CF10-0720-4F9A-897D-BDDBFCFC4161}">
      <dsp:nvSpPr>
        <dsp:cNvPr id="0" name=""/>
        <dsp:cNvSpPr/>
      </dsp:nvSpPr>
      <dsp:spPr>
        <a:xfrm>
          <a:off x="3427350" y="203279"/>
          <a:ext cx="207428" cy="207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6478E-99B2-4813-8AC0-1D4450865F75}">
      <dsp:nvSpPr>
        <dsp:cNvPr id="0" name=""/>
        <dsp:cNvSpPr/>
      </dsp:nvSpPr>
      <dsp:spPr>
        <a:xfrm>
          <a:off x="3717750" y="348479"/>
          <a:ext cx="325958" cy="32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20060-BE55-4492-9CD3-69386EACABE8}">
      <dsp:nvSpPr>
        <dsp:cNvPr id="0" name=""/>
        <dsp:cNvSpPr/>
      </dsp:nvSpPr>
      <dsp:spPr>
        <a:xfrm>
          <a:off x="4124309" y="667919"/>
          <a:ext cx="207428" cy="207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EBAAB-E236-4361-A5E0-CBF7D5BF3E18}">
      <dsp:nvSpPr>
        <dsp:cNvPr id="0" name=""/>
        <dsp:cNvSpPr/>
      </dsp:nvSpPr>
      <dsp:spPr>
        <a:xfrm>
          <a:off x="4298549" y="987358"/>
          <a:ext cx="207428" cy="207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9AD96-132E-4ED0-9DFF-F1919AFB1CB9}">
      <dsp:nvSpPr>
        <dsp:cNvPr id="0" name=""/>
        <dsp:cNvSpPr/>
      </dsp:nvSpPr>
      <dsp:spPr>
        <a:xfrm>
          <a:off x="2788471" y="377519"/>
          <a:ext cx="533387" cy="53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8D49A-AF87-48EB-83EC-9340E3B40B28}">
      <dsp:nvSpPr>
        <dsp:cNvPr id="0" name=""/>
        <dsp:cNvSpPr/>
      </dsp:nvSpPr>
      <dsp:spPr>
        <a:xfrm>
          <a:off x="1655913" y="1481037"/>
          <a:ext cx="207428" cy="207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FBF97-B582-46DC-8E2F-CBE4230ECA49}">
      <dsp:nvSpPr>
        <dsp:cNvPr id="0" name=""/>
        <dsp:cNvSpPr/>
      </dsp:nvSpPr>
      <dsp:spPr>
        <a:xfrm>
          <a:off x="1830153" y="1742397"/>
          <a:ext cx="325958" cy="32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6DD21-577E-4102-987C-CC2A6B875F27}">
      <dsp:nvSpPr>
        <dsp:cNvPr id="0" name=""/>
        <dsp:cNvSpPr/>
      </dsp:nvSpPr>
      <dsp:spPr>
        <a:xfrm>
          <a:off x="2265752" y="1974717"/>
          <a:ext cx="474121" cy="474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97838-98B4-49F3-A747-A72D61BE7384}">
      <dsp:nvSpPr>
        <dsp:cNvPr id="0" name=""/>
        <dsp:cNvSpPr/>
      </dsp:nvSpPr>
      <dsp:spPr>
        <a:xfrm>
          <a:off x="2875591" y="2352236"/>
          <a:ext cx="207428" cy="207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CF1EA-7338-45E5-967A-36A030897057}">
      <dsp:nvSpPr>
        <dsp:cNvPr id="0" name=""/>
        <dsp:cNvSpPr/>
      </dsp:nvSpPr>
      <dsp:spPr>
        <a:xfrm>
          <a:off x="2991751" y="1974717"/>
          <a:ext cx="325958" cy="32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F559E-1C17-425E-BBAE-833B864807D5}">
      <dsp:nvSpPr>
        <dsp:cNvPr id="0" name=""/>
        <dsp:cNvSpPr/>
      </dsp:nvSpPr>
      <dsp:spPr>
        <a:xfrm>
          <a:off x="3282151" y="2381276"/>
          <a:ext cx="207428" cy="207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95109-B7EC-4713-921E-AF7EB680D9EE}">
      <dsp:nvSpPr>
        <dsp:cNvPr id="0" name=""/>
        <dsp:cNvSpPr/>
      </dsp:nvSpPr>
      <dsp:spPr>
        <a:xfrm>
          <a:off x="3543510" y="1916637"/>
          <a:ext cx="474121" cy="474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358AA-E1F7-46A2-9779-3193F9BA7189}">
      <dsp:nvSpPr>
        <dsp:cNvPr id="0" name=""/>
        <dsp:cNvSpPr/>
      </dsp:nvSpPr>
      <dsp:spPr>
        <a:xfrm>
          <a:off x="4182389" y="1800477"/>
          <a:ext cx="325958" cy="32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071D6-CC68-48BA-8B7F-40CE09810F46}">
      <dsp:nvSpPr>
        <dsp:cNvPr id="0" name=""/>
        <dsp:cNvSpPr/>
      </dsp:nvSpPr>
      <dsp:spPr>
        <a:xfrm>
          <a:off x="4508348" y="435116"/>
          <a:ext cx="957294" cy="182757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6699A-CCE6-422F-8E87-C01CF61F10A5}">
      <dsp:nvSpPr>
        <dsp:cNvPr id="0" name=""/>
        <dsp:cNvSpPr/>
      </dsp:nvSpPr>
      <dsp:spPr>
        <a:xfrm>
          <a:off x="5291589" y="435116"/>
          <a:ext cx="957294" cy="182757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9F4C6-FE94-4698-9B52-8AE293764FDB}">
      <dsp:nvSpPr>
        <dsp:cNvPr id="0" name=""/>
        <dsp:cNvSpPr/>
      </dsp:nvSpPr>
      <dsp:spPr>
        <a:xfrm>
          <a:off x="6444694" y="305463"/>
          <a:ext cx="2219182" cy="2219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LEI 13460</a:t>
          </a:r>
        </a:p>
      </dsp:txBody>
      <dsp:txXfrm>
        <a:off x="6769686" y="630455"/>
        <a:ext cx="1569198" cy="1569198"/>
      </dsp:txXfrm>
    </dsp:sp>
    <dsp:sp modelId="{EFF797B4-748C-4721-B039-5CE1A4C885C2}">
      <dsp:nvSpPr>
        <dsp:cNvPr id="0" name=""/>
        <dsp:cNvSpPr/>
      </dsp:nvSpPr>
      <dsp:spPr>
        <a:xfrm>
          <a:off x="6248883" y="2741342"/>
          <a:ext cx="2610802" cy="160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OUVIDORIA COMO PROTETORA DO CIDADAO</a:t>
          </a:r>
        </a:p>
      </dsp:txBody>
      <dsp:txXfrm>
        <a:off x="6248883" y="2741342"/>
        <a:ext cx="2610802" cy="1609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85CFB-8ED9-4166-8D9D-C2620F73AA95}">
      <dsp:nvSpPr>
        <dsp:cNvPr id="0" name=""/>
        <dsp:cNvSpPr/>
      </dsp:nvSpPr>
      <dsp:spPr>
        <a:xfrm>
          <a:off x="1494234" y="3571"/>
          <a:ext cx="9203531" cy="5522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Decreto 9094/17</a:t>
          </a:r>
        </a:p>
      </dsp:txBody>
      <dsp:txXfrm>
        <a:off x="1494234" y="3571"/>
        <a:ext cx="9203531" cy="5522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2"/>
            <a:ext cx="12195226" cy="68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pPr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pPr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pPr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pPr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pPr/>
              <a:t>08/08/2018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pPr/>
              <a:t>08/08/2018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pPr/>
              <a:t>08/08/2018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pPr/>
              <a:t>08/08/2018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pPr/>
              <a:t>08/08/2018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pPr/>
              <a:t>08/08/2018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pPr/>
              <a:t>08/08/2018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poca.globo.com/economia/noticia/2017/09/custo-do-tempo-pesa-mais-que-o-financeiro-diz-diretora-do-banco-mundial-sobre-burocracia-brasileira.html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570470" y="1408026"/>
            <a:ext cx="7584989" cy="8491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6000" dirty="0">
                <a:latin typeface="+mn-lt"/>
              </a:rPr>
              <a:t>O CAMINHO DAS OUVIDORIAS</a:t>
            </a: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 b="11747"/>
          <a:stretch/>
        </p:blipFill>
        <p:spPr bwMode="auto">
          <a:xfrm>
            <a:off x="0" y="1126272"/>
            <a:ext cx="12192000" cy="57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78425" y="3035949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 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86399" y="2310536"/>
            <a:ext cx="314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PROGRAMA  DE AVALIAÇÃO CIDADÃ DE POLÍTICAS PÚBLICAS - PROCID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357988"/>
            <a:ext cx="441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30316" y="1873926"/>
            <a:ext cx="522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freeiconspng.com/uploads/data-network-icon-image-gallery-5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7" y="1866244"/>
            <a:ext cx="725435" cy="7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289682" y="1866244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Ouvidoria de dados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Resultado de imagem para participação social ic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9" b="21885" l="54313" r="701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64" t="5206" r="27754" b="77856"/>
          <a:stretch/>
        </p:blipFill>
        <p:spPr bwMode="auto">
          <a:xfrm>
            <a:off x="1286399" y="3611301"/>
            <a:ext cx="1276350" cy="10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378425" y="4817275"/>
            <a:ext cx="126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Base de dados de participação social</a:t>
            </a:r>
          </a:p>
        </p:txBody>
      </p:sp>
      <p:pic>
        <p:nvPicPr>
          <p:cNvPr id="3074" name="Picture 2" descr="Resultado de imagem para reclame aqu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18" y="2843634"/>
            <a:ext cx="1105336" cy="11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7"/>
          <a:srcRect l="39348" t="23138" r="45263" b="44526"/>
          <a:stretch/>
        </p:blipFill>
        <p:spPr>
          <a:xfrm>
            <a:off x="4280474" y="4347774"/>
            <a:ext cx="1104147" cy="1305028"/>
          </a:xfrm>
          <a:prstGeom prst="rect">
            <a:avLst/>
          </a:prstGeom>
        </p:spPr>
      </p:pic>
      <p:pic>
        <p:nvPicPr>
          <p:cNvPr id="3076" name="Picture 4" descr="Resultado de imagem para promise trac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91" y="3348258"/>
            <a:ext cx="1357813" cy="15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reto 29"/>
          <p:cNvCxnSpPr>
            <a:stCxn id="11" idx="3"/>
          </p:cNvCxnSpPr>
          <p:nvPr/>
        </p:nvCxnSpPr>
        <p:spPr>
          <a:xfrm>
            <a:off x="2562749" y="4157739"/>
            <a:ext cx="30205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H="1">
            <a:off x="2648024" y="3398961"/>
            <a:ext cx="1378425" cy="568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2648024" y="4355121"/>
            <a:ext cx="1424996" cy="462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9"/>
          <a:srcRect l="30631" t="31860" r="28527" b="24059"/>
          <a:stretch/>
        </p:blipFill>
        <p:spPr>
          <a:xfrm>
            <a:off x="5759018" y="2310536"/>
            <a:ext cx="6224336" cy="3778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92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CB26F90-FA81-4096-86C9-9A6AE4407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47" t="54912" r="16727" b="25088"/>
          <a:stretch/>
        </p:blipFill>
        <p:spPr>
          <a:xfrm>
            <a:off x="2189747" y="2697705"/>
            <a:ext cx="9857874" cy="4027948"/>
          </a:xfrm>
          <a:prstGeom prst="rect">
            <a:avLst/>
          </a:prstGeom>
        </p:spPr>
      </p:pic>
      <p:pic>
        <p:nvPicPr>
          <p:cNvPr id="1028" name="Picture 4" descr="Resultado de imagem para monitorando a merenda">
            <a:extLst>
              <a:ext uri="{FF2B5EF4-FFF2-40B4-BE49-F238E27FC236}">
                <a16:creationId xmlns:a16="http://schemas.microsoft.com/office/drawing/2014/main" id="{BDB9C029-D569-4F67-A1D2-BC36B3CA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1624">
            <a:off x="0" y="1056615"/>
            <a:ext cx="2624883" cy="17467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3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Ã¡ficos Monitorando a Merenda.">
            <a:extLst>
              <a:ext uri="{FF2B5EF4-FFF2-40B4-BE49-F238E27FC236}">
                <a16:creationId xmlns:a16="http://schemas.microsoft.com/office/drawing/2014/main" id="{771F3C0F-8E90-4333-B91C-8E4612532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" b="70702"/>
          <a:stretch/>
        </p:blipFill>
        <p:spPr bwMode="auto">
          <a:xfrm>
            <a:off x="3217946" y="1118936"/>
            <a:ext cx="5841833" cy="525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Ã¡ficos Monitorando a Merenda.">
            <a:extLst>
              <a:ext uri="{FF2B5EF4-FFF2-40B4-BE49-F238E27FC236}">
                <a16:creationId xmlns:a16="http://schemas.microsoft.com/office/drawing/2014/main" id="{771F3C0F-8E90-4333-B91C-8E4612532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" b="90212"/>
          <a:stretch/>
        </p:blipFill>
        <p:spPr bwMode="auto">
          <a:xfrm>
            <a:off x="3217946" y="1118936"/>
            <a:ext cx="5841833" cy="17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Ã¡ficos Monitorando a Merenda.">
            <a:extLst>
              <a:ext uri="{FF2B5EF4-FFF2-40B4-BE49-F238E27FC236}">
                <a16:creationId xmlns:a16="http://schemas.microsoft.com/office/drawing/2014/main" id="{0B336786-3079-40E4-9891-648B0733F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31028" b="48658"/>
          <a:stretch/>
        </p:blipFill>
        <p:spPr bwMode="auto">
          <a:xfrm>
            <a:off x="3314202" y="2779291"/>
            <a:ext cx="5841833" cy="36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Ã¡ficos Monitorando a Merenda.">
            <a:extLst>
              <a:ext uri="{FF2B5EF4-FFF2-40B4-BE49-F238E27FC236}">
                <a16:creationId xmlns:a16="http://schemas.microsoft.com/office/drawing/2014/main" id="{771F3C0F-8E90-4333-B91C-8E4612532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" b="90212"/>
          <a:stretch/>
        </p:blipFill>
        <p:spPr bwMode="auto">
          <a:xfrm>
            <a:off x="3217946" y="1118936"/>
            <a:ext cx="5841833" cy="17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Ã¡ficos Monitorando a Merenda.">
            <a:extLst>
              <a:ext uri="{FF2B5EF4-FFF2-40B4-BE49-F238E27FC236}">
                <a16:creationId xmlns:a16="http://schemas.microsoft.com/office/drawing/2014/main" id="{3D210F0E-530D-41CA-84E6-9107BAD31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51219" r="3197" b="34032"/>
          <a:stretch/>
        </p:blipFill>
        <p:spPr bwMode="auto">
          <a:xfrm>
            <a:off x="3121689" y="2875548"/>
            <a:ext cx="5841833" cy="26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Ã¡ficos Monitorando a Merenda.">
            <a:extLst>
              <a:ext uri="{FF2B5EF4-FFF2-40B4-BE49-F238E27FC236}">
                <a16:creationId xmlns:a16="http://schemas.microsoft.com/office/drawing/2014/main" id="{771F3C0F-8E90-4333-B91C-8E4612532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" r="1526" b="90212"/>
          <a:stretch/>
        </p:blipFill>
        <p:spPr bwMode="auto">
          <a:xfrm>
            <a:off x="4120314" y="757989"/>
            <a:ext cx="6311069" cy="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Ã¡ficos Monitorando a Merenda.">
            <a:extLst>
              <a:ext uri="{FF2B5EF4-FFF2-40B4-BE49-F238E27FC236}">
                <a16:creationId xmlns:a16="http://schemas.microsoft.com/office/drawing/2014/main" id="{3D210F0E-530D-41CA-84E6-9107BAD31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3" t="66909" r="3151" b="4800"/>
          <a:stretch/>
        </p:blipFill>
        <p:spPr bwMode="auto">
          <a:xfrm>
            <a:off x="4024057" y="1323475"/>
            <a:ext cx="6311069" cy="54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Ã¡ficos Monitorando a Merenda.">
            <a:extLst>
              <a:ext uri="{FF2B5EF4-FFF2-40B4-BE49-F238E27FC236}">
                <a16:creationId xmlns:a16="http://schemas.microsoft.com/office/drawing/2014/main" id="{30790121-42F6-4809-A90A-5969F5AB2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3" b="93215"/>
          <a:stretch/>
        </p:blipFill>
        <p:spPr bwMode="auto">
          <a:xfrm>
            <a:off x="120317" y="806844"/>
            <a:ext cx="4632158" cy="13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rÃ¡ficos Monitorando a Merenda.">
            <a:extLst>
              <a:ext uri="{FF2B5EF4-FFF2-40B4-BE49-F238E27FC236}">
                <a16:creationId xmlns:a16="http://schemas.microsoft.com/office/drawing/2014/main" id="{30790121-42F6-4809-A90A-5969F5AB2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3" b="93215"/>
          <a:stretch/>
        </p:blipFill>
        <p:spPr bwMode="auto">
          <a:xfrm>
            <a:off x="120317" y="806844"/>
            <a:ext cx="4632158" cy="13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AFAFA08-E14D-488C-9130-6D115428D57D}"/>
              </a:ext>
            </a:extLst>
          </p:cNvPr>
          <p:cNvSpPr txBox="1"/>
          <p:nvPr/>
        </p:nvSpPr>
        <p:spPr>
          <a:xfrm>
            <a:off x="1335505" y="2127036"/>
            <a:ext cx="825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final do primeiro ano do projeto, a Escola Estadual Mag. Barata passou a oferecer alimentação a escolar para mais, de 1,6 mil alunos, o que não ocorria desde 2009. </a:t>
            </a:r>
            <a:endParaRPr lang="es-ES_tradnl" dirty="0"/>
          </a:p>
        </p:txBody>
      </p:sp>
      <p:pic>
        <p:nvPicPr>
          <p:cNvPr id="9218" name="Picture 2" descr="Resultado de imagem para merenda monitorando">
            <a:extLst>
              <a:ext uri="{FF2B5EF4-FFF2-40B4-BE49-F238E27FC236}">
                <a16:creationId xmlns:a16="http://schemas.microsoft.com/office/drawing/2014/main" id="{EACCF22B-E7AA-4E17-97D7-62F4B37A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69" y="2989936"/>
            <a:ext cx="5085347" cy="34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sz="7200" dirty="0"/>
              <a:t>EIXO CONTROLE SOCIAL</a:t>
            </a:r>
          </a:p>
        </p:txBody>
      </p:sp>
    </p:spTree>
    <p:extLst>
      <p:ext uri="{BB962C8B-B14F-4D97-AF65-F5344CB8AC3E}">
        <p14:creationId xmlns:p14="http://schemas.microsoft.com/office/powerpoint/2010/main" val="166257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BFAFC-B8DF-43E6-AE21-4886E16C42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Luta do governo contra a </a:t>
            </a:r>
            <a:r>
              <a:rPr lang="pt-BR" dirty="0" err="1"/>
              <a:t>corrupçao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09AD602-820F-4FB1-ABAD-BD53C702108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82713"/>
            <a:ext cx="11601450" cy="60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0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C258D-C559-4A37-A293-FA524F27E5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Canal de denuncia - credibilidade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A7C22DD-3A57-4704-B4B9-30FBD2C44DC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8519" t="-347" r="-28519" b="347"/>
          <a:stretch/>
        </p:blipFill>
        <p:spPr>
          <a:xfrm>
            <a:off x="1148316" y="1229797"/>
            <a:ext cx="9917113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8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5DDF5-129E-4484-85A1-8A9569DAA4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591" y="701749"/>
            <a:ext cx="10526232" cy="989050"/>
          </a:xfrm>
        </p:spPr>
        <p:txBody>
          <a:bodyPr>
            <a:normAutofit fontScale="90000"/>
          </a:bodyPr>
          <a:lstStyle/>
          <a:p>
            <a:r>
              <a:rPr lang="pt-BR" dirty="0"/>
              <a:t>Ouvidoria – percepção do cidadão sobre ouvidoria</a:t>
            </a:r>
          </a:p>
        </p:txBody>
      </p:sp>
      <p:pic>
        <p:nvPicPr>
          <p:cNvPr id="1026" name="Imagem 2" descr="image001">
            <a:extLst>
              <a:ext uri="{FF2B5EF4-FFF2-40B4-BE49-F238E27FC236}">
                <a16:creationId xmlns:a16="http://schemas.microsoft.com/office/drawing/2014/main" id="{36663A9A-6C90-4252-8265-B7EA666B5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15420" r="-773" b="18393"/>
          <a:stretch/>
        </p:blipFill>
        <p:spPr bwMode="auto">
          <a:xfrm>
            <a:off x="1023316" y="1914083"/>
            <a:ext cx="9630507" cy="46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142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46864-5559-4025-A070-F4DD33F92C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Engajamento do cidadão - DESAFIO</a:t>
            </a:r>
          </a:p>
        </p:txBody>
      </p:sp>
      <p:pic>
        <p:nvPicPr>
          <p:cNvPr id="3074" name="Picture 2" descr="Relatório faz parte da coletânea que mede os índices de percepção de corrupção no mundo">
            <a:extLst>
              <a:ext uri="{FF2B5EF4-FFF2-40B4-BE49-F238E27FC236}">
                <a16:creationId xmlns:a16="http://schemas.microsoft.com/office/drawing/2014/main" id="{B08E34E4-E375-48B6-9744-12B984D1DF6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51" y="2289544"/>
            <a:ext cx="6284912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PROBLEMAS E SOLUCOES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6842014"/>
              </p:ext>
            </p:extLst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280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sz="7200" dirty="0"/>
              <a:t>INSTRUMENTO DE GESTAO</a:t>
            </a:r>
          </a:p>
        </p:txBody>
      </p:sp>
    </p:spTree>
    <p:extLst>
      <p:ext uri="{BB962C8B-B14F-4D97-AF65-F5344CB8AC3E}">
        <p14:creationId xmlns:p14="http://schemas.microsoft.com/office/powerpoint/2010/main" val="3169596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 </a:t>
            </a:r>
            <a:r>
              <a:rPr lang="pt-BR" sz="3100" dirty="0"/>
              <a:t>INSTRUMENTO DE GESTÃO - SOLUCOES – USO DA TECNOLOGIA</a:t>
            </a:r>
            <a:br>
              <a:rPr lang="pt-BR" sz="3100" dirty="0"/>
            </a:br>
            <a:r>
              <a:rPr lang="pt-BR" sz="3100" dirty="0"/>
              <a:t> – EFETIVIDADE DE POLITICA PUBLICA – EX PRONATEC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55574" t="50837" r="22922" b="20584"/>
          <a:stretch/>
        </p:blipFill>
        <p:spPr>
          <a:xfrm>
            <a:off x="0" y="2006600"/>
            <a:ext cx="5114925" cy="43513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48282" t="53984" r="9644" b="18863"/>
          <a:stretch/>
        </p:blipFill>
        <p:spPr>
          <a:xfrm>
            <a:off x="5666009" y="1711889"/>
            <a:ext cx="5803180" cy="239688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39211" t="53591" r="1268" b="17739"/>
          <a:stretch/>
        </p:blipFill>
        <p:spPr>
          <a:xfrm>
            <a:off x="5526199" y="4644372"/>
            <a:ext cx="6510348" cy="20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0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0E84-340A-4B7C-8988-5013EABAD4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O QUE FAZ A INICIATIVA PRIVADA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B8810F1-CEDB-40B5-8B94-E80DA9DF06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56672" t="9938" r="2852" b="-2601"/>
          <a:stretch/>
        </p:blipFill>
        <p:spPr>
          <a:xfrm>
            <a:off x="0" y="1806575"/>
            <a:ext cx="8251825" cy="55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75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sz="8000" dirty="0"/>
              <a:t>EIXO SIMPLIFICACAO</a:t>
            </a:r>
          </a:p>
        </p:txBody>
      </p:sp>
    </p:spTree>
    <p:extLst>
      <p:ext uri="{BB962C8B-B14F-4D97-AF65-F5344CB8AC3E}">
        <p14:creationId xmlns:p14="http://schemas.microsoft.com/office/powerpoint/2010/main" val="290086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Quanto custa a burocracia para o brasileiro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pt-BR" dirty="0">
                <a:hlinkClick r:id="rId2" tooltip="Tempo perdido com burocracia custa mais ao Brasil que impostos, diz diretora do Banco Mundial"/>
              </a:rPr>
              <a:t>Tempo perdido com burocracia custa mais ao Brasil que impostos, diz diretora do Banco Mundial</a:t>
            </a:r>
          </a:p>
          <a:p>
            <a:r>
              <a:rPr lang="pt-BR" dirty="0"/>
              <a:t>No quesito horas-homem para uma empresa pagar tributos, o Brasil também fica na lanterna. São 2.038 horas por ano, muito mais que o tempo levado em países como Peru (260), Colômbia (239) e Chile (291). </a:t>
            </a:r>
            <a:endParaRPr lang="pt-BR" dirty="0">
              <a:hlinkClick r:id="rId2" tooltip="Tempo perdido com burocracia custa mais ao Brasil que impostos, diz diretora do Banco Mundial"/>
            </a:endParaRPr>
          </a:p>
          <a:p>
            <a:r>
              <a:rPr lang="pt-BR" dirty="0">
                <a:hlinkClick r:id="rId2" tooltip="Tempo perdido com burocracia custa mais ao Brasil que impostos, diz diretora do Banco Mundial"/>
              </a:rPr>
              <a:t>Fonte http://epoca.globo.com/economia/noticia/2017/09/custo-do-tempo-pesa-mais-que-o-financeiro-diz-diretora-do-banco-mundial-sobre-burocracia-brasileira.html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126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rracoeconomico.com.br/wp-content/uploads/2016/07/Graf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45" y="1879757"/>
            <a:ext cx="8655050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79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rracoeconomico.com.br/wp-content/uploads/2016/07/Graf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2434" y="1804049"/>
            <a:ext cx="8229600" cy="3800475"/>
          </a:xfrm>
        </p:spPr>
      </p:pic>
    </p:spTree>
    <p:extLst>
      <p:ext uri="{BB962C8B-B14F-4D97-AF65-F5344CB8AC3E}">
        <p14:creationId xmlns:p14="http://schemas.microsoft.com/office/powerpoint/2010/main" val="3629430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D1B20-82A9-42EA-81E4-F5E9B17A4A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Efeitos da simplificação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F0291D8-0956-4D9F-B985-D2BCA9E8C7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54353" t="7681" r="381" b="763"/>
          <a:stretch/>
        </p:blipFill>
        <p:spPr>
          <a:xfrm>
            <a:off x="2689225" y="1690688"/>
            <a:ext cx="9502775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9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MODELOS DE OUVIDORIA NO BRASIL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3718497"/>
              </p:ext>
            </p:extLst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313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D0766-594A-47A1-827B-08F7F41FC7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Documentos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03A17A5-5A35-42DD-8115-5455A92887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76400" y="1268413"/>
            <a:ext cx="10515600" cy="59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2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 err="1"/>
              <a:t>solucao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328738"/>
          <a:ext cx="12192000" cy="552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321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5010150"/>
            <a:ext cx="3420319" cy="6810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9600" dirty="0">
                <a:solidFill>
                  <a:srgbClr val="FF0000"/>
                </a:solidFill>
              </a:rPr>
              <a:t>MUITO OBRIGADO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Gilberto Waller Júnior</a:t>
            </a:r>
          </a:p>
          <a:p>
            <a:r>
              <a:rPr lang="pt-BR" dirty="0"/>
              <a:t>Ouvidor-Geral da União</a:t>
            </a:r>
          </a:p>
          <a:p>
            <a:r>
              <a:rPr lang="pt-BR" dirty="0" err="1"/>
              <a:t>Tel</a:t>
            </a:r>
            <a:r>
              <a:rPr lang="pt-BR" dirty="0"/>
              <a:t> 20206782</a:t>
            </a:r>
          </a:p>
          <a:p>
            <a:r>
              <a:rPr lang="pt-BR" dirty="0" err="1"/>
              <a:t>Email:gilberto.waller-junior@cgu.gov.br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104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305F9-3FCD-43E7-A5E4-9406D2981A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A QUE MELHOR FUNCIONA</a:t>
            </a:r>
          </a:p>
        </p:txBody>
      </p:sp>
      <p:pic>
        <p:nvPicPr>
          <p:cNvPr id="2050" name="Picture 2" descr="http://www.ouvidorias.gov.br/noticias/cgu-participa-de-acao-de-ouvidoria-ativa-na-estacao-central-do-brasil-rj/imagemcentral-do-brasil.jpg/@@images/c989c447-a7e0-48a5-bb18-c504ffa04922.jpeg">
            <a:extLst>
              <a:ext uri="{FF2B5EF4-FFF2-40B4-BE49-F238E27FC236}">
                <a16:creationId xmlns:a16="http://schemas.microsoft.com/office/drawing/2014/main" id="{8B81D442-BFC8-4A87-9A79-093EC84CA6E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51" y="1796902"/>
            <a:ext cx="8727590" cy="491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3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Ouvidoria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7120507"/>
              </p:ext>
            </p:extLst>
          </p:nvPr>
        </p:nvGraphicFramePr>
        <p:xfrm>
          <a:off x="233916" y="1467293"/>
          <a:ext cx="11600120" cy="52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5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sz="7200" dirty="0"/>
              <a:t>EIXO PARTICIPACAO SOCIAL</a:t>
            </a:r>
          </a:p>
        </p:txBody>
      </p:sp>
    </p:spTree>
    <p:extLst>
      <p:ext uri="{BB962C8B-B14F-4D97-AF65-F5344CB8AC3E}">
        <p14:creationId xmlns:p14="http://schemas.microsoft.com/office/powerpoint/2010/main" val="286406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PROBLEMAS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09438912"/>
              </p:ext>
            </p:extLst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13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pt-BR" dirty="0"/>
              <a:t>SOLUCAO PARA PRAZOS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5216" t="39999" r="1" b="11376"/>
          <a:stretch/>
        </p:blipFill>
        <p:spPr>
          <a:xfrm>
            <a:off x="0" y="1690688"/>
            <a:ext cx="7897813" cy="44862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889839" y="3554328"/>
            <a:ext cx="1489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00" dirty="0" err="1"/>
              <a:t>Lorem</a:t>
            </a:r>
            <a:r>
              <a:rPr lang="es-ES_tradnl" sz="500" dirty="0"/>
              <a:t> </a:t>
            </a:r>
            <a:r>
              <a:rPr lang="es-ES_tradnl" sz="500" dirty="0" err="1"/>
              <a:t>ipsum</a:t>
            </a:r>
            <a:r>
              <a:rPr lang="es-ES_tradnl" sz="500" dirty="0"/>
              <a:t> dolor </a:t>
            </a:r>
            <a:r>
              <a:rPr lang="es-ES_tradnl" sz="500" dirty="0" err="1"/>
              <a:t>sit</a:t>
            </a:r>
            <a:r>
              <a:rPr lang="es-ES_tradnl" sz="500" dirty="0"/>
              <a:t> </a:t>
            </a:r>
            <a:r>
              <a:rPr lang="es-ES_tradnl" sz="500" dirty="0" err="1"/>
              <a:t>amet</a:t>
            </a:r>
            <a:r>
              <a:rPr lang="es-ES_tradnl" sz="500" dirty="0"/>
              <a:t>, </a:t>
            </a:r>
            <a:r>
              <a:rPr lang="es-ES_tradnl" sz="500" dirty="0" err="1"/>
              <a:t>consectetur</a:t>
            </a:r>
            <a:r>
              <a:rPr lang="es-ES_tradnl" sz="500" dirty="0"/>
              <a:t> </a:t>
            </a:r>
            <a:r>
              <a:rPr lang="es-ES_tradnl" sz="500" dirty="0" err="1"/>
              <a:t>adipiscing</a:t>
            </a:r>
            <a:r>
              <a:rPr lang="es-ES_tradnl" sz="500" dirty="0"/>
              <a:t> </a:t>
            </a:r>
            <a:r>
              <a:rPr lang="es-ES_tradnl" sz="500" dirty="0" err="1"/>
              <a:t>elit</a:t>
            </a:r>
            <a:r>
              <a:rPr lang="es-ES_tradnl" sz="500" dirty="0"/>
              <a:t>, sed do </a:t>
            </a:r>
            <a:r>
              <a:rPr lang="es-ES_tradnl" sz="500" dirty="0" err="1"/>
              <a:t>eiusmod</a:t>
            </a:r>
            <a:r>
              <a:rPr lang="es-ES_tradnl" sz="500" dirty="0"/>
              <a:t> </a:t>
            </a:r>
            <a:r>
              <a:rPr lang="es-ES_tradnl" sz="500" dirty="0" err="1"/>
              <a:t>tempor</a:t>
            </a:r>
            <a:r>
              <a:rPr lang="es-ES_tradnl" sz="500" dirty="0"/>
              <a:t> </a:t>
            </a:r>
            <a:r>
              <a:rPr lang="es-ES_tradnl" sz="500" dirty="0" err="1"/>
              <a:t>incididunt</a:t>
            </a:r>
            <a:r>
              <a:rPr lang="es-ES_tradnl" sz="500" dirty="0"/>
              <a:t> ut labore et </a:t>
            </a:r>
            <a:r>
              <a:rPr lang="es-ES_tradnl" sz="500" dirty="0" err="1"/>
              <a:t>dolore</a:t>
            </a:r>
            <a:r>
              <a:rPr lang="es-ES_tradnl" sz="500" dirty="0"/>
              <a:t> magna </a:t>
            </a:r>
            <a:r>
              <a:rPr lang="es-ES_tradnl" sz="500" dirty="0" err="1"/>
              <a:t>aliqua</a:t>
            </a:r>
            <a:r>
              <a:rPr lang="es-ES_tradnl" sz="500" dirty="0"/>
              <a:t>. Ut </a:t>
            </a:r>
            <a:r>
              <a:rPr lang="es-ES_tradnl" sz="500" dirty="0" err="1"/>
              <a:t>enim</a:t>
            </a:r>
            <a:r>
              <a:rPr lang="es-ES_tradnl" sz="500" dirty="0"/>
              <a:t> ad </a:t>
            </a:r>
            <a:r>
              <a:rPr lang="es-ES_tradnl" sz="500" dirty="0" err="1"/>
              <a:t>minim</a:t>
            </a:r>
            <a:r>
              <a:rPr lang="es-ES_tradnl" sz="500" dirty="0"/>
              <a:t> </a:t>
            </a:r>
            <a:r>
              <a:rPr lang="es-ES_tradnl" sz="500" dirty="0" err="1"/>
              <a:t>veniam</a:t>
            </a:r>
            <a:r>
              <a:rPr lang="es-ES_tradnl" sz="500" dirty="0"/>
              <a:t>, </a:t>
            </a:r>
            <a:r>
              <a:rPr lang="es-ES_tradnl" sz="500" dirty="0" err="1"/>
              <a:t>quis</a:t>
            </a:r>
            <a:r>
              <a:rPr lang="es-ES_tradnl" sz="500" dirty="0"/>
              <a:t> </a:t>
            </a:r>
            <a:r>
              <a:rPr lang="es-ES_tradnl" sz="500" dirty="0" err="1"/>
              <a:t>nostrud</a:t>
            </a:r>
            <a:r>
              <a:rPr lang="es-ES_tradnl" sz="500" dirty="0"/>
              <a:t> </a:t>
            </a:r>
            <a:r>
              <a:rPr lang="es-ES_tradnl" sz="500" dirty="0" err="1"/>
              <a:t>exercitation</a:t>
            </a:r>
            <a:r>
              <a:rPr lang="es-ES_tradnl" sz="500" dirty="0"/>
              <a:t> </a:t>
            </a:r>
            <a:r>
              <a:rPr lang="es-ES_tradnl" sz="500" dirty="0" err="1"/>
              <a:t>ullamco</a:t>
            </a:r>
            <a:r>
              <a:rPr lang="es-ES_tradnl" sz="500" dirty="0"/>
              <a:t> </a:t>
            </a:r>
            <a:r>
              <a:rPr lang="es-ES_tradnl" sz="500" dirty="0" err="1"/>
              <a:t>laboris</a:t>
            </a:r>
            <a:r>
              <a:rPr lang="es-ES_tradnl" sz="500" dirty="0"/>
              <a:t> </a:t>
            </a:r>
            <a:r>
              <a:rPr lang="es-ES_tradnl" sz="500" dirty="0" err="1"/>
              <a:t>nisi</a:t>
            </a:r>
            <a:r>
              <a:rPr lang="es-ES_tradnl" sz="500" dirty="0"/>
              <a:t> ut </a:t>
            </a:r>
            <a:r>
              <a:rPr lang="es-ES_tradnl" sz="500" dirty="0" err="1"/>
              <a:t>aliquip</a:t>
            </a:r>
            <a:r>
              <a:rPr lang="es-ES_tradnl" sz="500" dirty="0"/>
              <a:t> ex </a:t>
            </a:r>
            <a:r>
              <a:rPr lang="es-ES_tradnl" sz="500" dirty="0" err="1"/>
              <a:t>ea</a:t>
            </a:r>
            <a:r>
              <a:rPr lang="es-ES_tradnl" sz="500" dirty="0"/>
              <a:t> commodo </a:t>
            </a:r>
            <a:r>
              <a:rPr lang="es-ES_tradnl" sz="500" dirty="0" err="1"/>
              <a:t>consequat</a:t>
            </a:r>
            <a:r>
              <a:rPr lang="es-ES_tradnl" sz="500" dirty="0"/>
              <a:t>. </a:t>
            </a:r>
            <a:r>
              <a:rPr lang="es-ES_tradnl" sz="500" dirty="0" err="1"/>
              <a:t>Duis</a:t>
            </a:r>
            <a:r>
              <a:rPr lang="es-ES_tradnl" sz="500" dirty="0"/>
              <a:t> </a:t>
            </a:r>
            <a:r>
              <a:rPr lang="es-ES_tradnl" sz="500" dirty="0" err="1"/>
              <a:t>aute</a:t>
            </a:r>
            <a:r>
              <a:rPr lang="es-ES_tradnl" sz="500" dirty="0"/>
              <a:t> </a:t>
            </a:r>
            <a:r>
              <a:rPr lang="es-ES_tradnl" sz="500" dirty="0" err="1"/>
              <a:t>irure</a:t>
            </a:r>
            <a:r>
              <a:rPr lang="es-ES_tradnl" sz="500" dirty="0"/>
              <a:t> dolor in </a:t>
            </a:r>
            <a:r>
              <a:rPr lang="es-ES_tradnl" sz="500" dirty="0" err="1"/>
              <a:t>reprehenderit</a:t>
            </a:r>
            <a:r>
              <a:rPr lang="es-ES_tradnl" sz="500" dirty="0"/>
              <a:t> in </a:t>
            </a:r>
            <a:r>
              <a:rPr lang="es-ES_tradnl" sz="500" dirty="0" err="1"/>
              <a:t>voluptate</a:t>
            </a:r>
            <a:r>
              <a:rPr lang="es-ES_tradnl" sz="500" dirty="0"/>
              <a:t> </a:t>
            </a:r>
            <a:r>
              <a:rPr lang="es-ES_tradnl" sz="500" dirty="0" err="1"/>
              <a:t>velit</a:t>
            </a:r>
            <a:r>
              <a:rPr lang="es-ES_tradnl" sz="500" dirty="0"/>
              <a:t> </a:t>
            </a:r>
            <a:r>
              <a:rPr lang="es-ES_tradnl" sz="500" dirty="0" err="1"/>
              <a:t>esse</a:t>
            </a:r>
            <a:r>
              <a:rPr lang="es-ES_tradnl" sz="500" dirty="0"/>
              <a:t> </a:t>
            </a:r>
            <a:r>
              <a:rPr lang="es-ES_tradnl" sz="500" dirty="0" err="1"/>
              <a:t>cillum</a:t>
            </a:r>
            <a:r>
              <a:rPr lang="es-ES_tradnl" sz="500" dirty="0"/>
              <a:t> </a:t>
            </a:r>
            <a:r>
              <a:rPr lang="es-ES_tradnl" sz="500" dirty="0" err="1"/>
              <a:t>dolore</a:t>
            </a:r>
            <a:r>
              <a:rPr lang="es-ES_tradnl" sz="500" dirty="0"/>
              <a:t> </a:t>
            </a:r>
            <a:r>
              <a:rPr lang="es-ES_tradnl" sz="500" dirty="0" err="1"/>
              <a:t>eu</a:t>
            </a:r>
            <a:r>
              <a:rPr lang="es-ES_tradnl" sz="500" dirty="0"/>
              <a:t> </a:t>
            </a:r>
            <a:r>
              <a:rPr lang="es-ES_tradnl" sz="500" dirty="0" err="1"/>
              <a:t>fugiat</a:t>
            </a:r>
            <a:r>
              <a:rPr lang="es-ES_tradnl" sz="500" dirty="0"/>
              <a:t> </a:t>
            </a:r>
            <a:r>
              <a:rPr lang="es-ES_tradnl" sz="500" dirty="0" err="1"/>
              <a:t>nulla</a:t>
            </a:r>
            <a:r>
              <a:rPr lang="es-ES_tradnl" sz="500" dirty="0"/>
              <a:t> </a:t>
            </a:r>
            <a:r>
              <a:rPr lang="es-ES_tradnl" sz="500" dirty="0" err="1"/>
              <a:t>pariatur</a:t>
            </a:r>
            <a:r>
              <a:rPr lang="es-ES_tradnl" sz="500" dirty="0"/>
              <a:t>. </a:t>
            </a:r>
            <a:r>
              <a:rPr lang="es-ES_tradnl" sz="500" dirty="0" err="1"/>
              <a:t>Excepteur</a:t>
            </a:r>
            <a:r>
              <a:rPr lang="es-ES_tradnl" sz="500" dirty="0"/>
              <a:t> </a:t>
            </a:r>
            <a:r>
              <a:rPr lang="es-ES_tradnl" sz="500" dirty="0" err="1"/>
              <a:t>sint</a:t>
            </a:r>
            <a:r>
              <a:rPr lang="es-ES_tradnl" sz="500" dirty="0"/>
              <a:t> </a:t>
            </a:r>
            <a:r>
              <a:rPr lang="es-ES_tradnl" sz="500" dirty="0" err="1"/>
              <a:t>occaecat</a:t>
            </a:r>
            <a:r>
              <a:rPr lang="es-ES_tradnl" sz="500" dirty="0"/>
              <a:t> </a:t>
            </a:r>
            <a:r>
              <a:rPr lang="es-ES_tradnl" sz="500" dirty="0" err="1"/>
              <a:t>cupidatat</a:t>
            </a:r>
            <a:r>
              <a:rPr lang="es-ES_tradnl" sz="500" dirty="0"/>
              <a:t> non </a:t>
            </a:r>
            <a:r>
              <a:rPr lang="es-ES_tradnl" sz="500" dirty="0" err="1"/>
              <a:t>proident</a:t>
            </a:r>
            <a:r>
              <a:rPr lang="es-ES_tradnl" sz="500" dirty="0"/>
              <a:t>, </a:t>
            </a:r>
            <a:r>
              <a:rPr lang="es-ES_tradnl" sz="500" dirty="0" err="1"/>
              <a:t>sunt</a:t>
            </a:r>
            <a:r>
              <a:rPr lang="es-ES_tradnl" sz="500" dirty="0"/>
              <a:t> in culpa </a:t>
            </a:r>
            <a:r>
              <a:rPr lang="es-ES_tradnl" sz="500" dirty="0" err="1"/>
              <a:t>qui</a:t>
            </a:r>
            <a:r>
              <a:rPr lang="es-ES_tradnl" sz="500" dirty="0"/>
              <a:t> </a:t>
            </a:r>
            <a:r>
              <a:rPr lang="es-ES_tradnl" sz="500" dirty="0" err="1"/>
              <a:t>officia</a:t>
            </a:r>
            <a:r>
              <a:rPr lang="es-ES_tradnl" sz="500" dirty="0"/>
              <a:t> </a:t>
            </a:r>
            <a:r>
              <a:rPr lang="es-ES_tradnl" sz="500" dirty="0" err="1"/>
              <a:t>deserunt</a:t>
            </a:r>
            <a:r>
              <a:rPr lang="es-ES_tradnl" sz="500" dirty="0"/>
              <a:t> </a:t>
            </a:r>
            <a:r>
              <a:rPr lang="es-ES_tradnl" sz="500" dirty="0" err="1"/>
              <a:t>mollit</a:t>
            </a:r>
            <a:r>
              <a:rPr lang="es-ES_tradnl" sz="500" dirty="0"/>
              <a:t> </a:t>
            </a:r>
            <a:r>
              <a:rPr lang="es-ES_tradnl" sz="500" dirty="0" err="1"/>
              <a:t>anim</a:t>
            </a:r>
            <a:r>
              <a:rPr lang="es-ES_tradnl" sz="500" dirty="0"/>
              <a:t> id </a:t>
            </a:r>
            <a:r>
              <a:rPr lang="es-ES_tradnl" sz="500" dirty="0" err="1"/>
              <a:t>est</a:t>
            </a:r>
            <a:r>
              <a:rPr lang="es-ES_tradnl" sz="500" dirty="0"/>
              <a:t> </a:t>
            </a:r>
            <a:r>
              <a:rPr lang="es-ES_tradnl" sz="500" dirty="0" err="1"/>
              <a:t>laborum</a:t>
            </a:r>
            <a:r>
              <a:rPr lang="es-ES_tradnl" sz="500" dirty="0"/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49374" t="41117" r="46353" b="44812"/>
          <a:stretch/>
        </p:blipFill>
        <p:spPr>
          <a:xfrm rot="5400000">
            <a:off x="8456028" y="2548275"/>
            <a:ext cx="546241" cy="167862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224201" y="3319318"/>
            <a:ext cx="1344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solidFill>
                  <a:schemeClr val="bg1"/>
                </a:solidFill>
              </a:rPr>
              <a:t>Para manifestações assim, o órgão tem respondido: </a:t>
            </a:r>
            <a:endParaRPr lang="es-ES_tradnl" sz="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Resultado de imagem para answ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36" y="3319318"/>
            <a:ext cx="334365" cy="2316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2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4294967295"/>
          </p:nvPr>
        </p:nvSpPr>
        <p:spPr>
          <a:xfrm>
            <a:off x="0" y="69850"/>
            <a:ext cx="10515600" cy="1500188"/>
          </a:xfrm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endParaRPr lang="pt-BR" sz="4800" dirty="0"/>
          </a:p>
          <a:p>
            <a:r>
              <a:rPr lang="pt-BR" sz="4800" dirty="0"/>
              <a:t>SOLUCAO PARA CREDIBILIDADE - INTEGRACAO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2A3233-4914-4510-A5DE-7EC8E76E03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7840" r="53333" b="50000"/>
          <a:stretch/>
        </p:blipFill>
        <p:spPr>
          <a:xfrm>
            <a:off x="0" y="1874838"/>
            <a:ext cx="2701925" cy="16748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FA1CB94-C82A-49FA-9C49-E7500C4CF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1" t="46653" r="7169" b="11188"/>
          <a:stretch/>
        </p:blipFill>
        <p:spPr>
          <a:xfrm>
            <a:off x="4063431" y="2018938"/>
            <a:ext cx="2171074" cy="1345585"/>
          </a:xfrm>
          <a:prstGeom prst="rect">
            <a:avLst/>
          </a:prstGeom>
        </p:spPr>
      </p:pic>
      <p:pic>
        <p:nvPicPr>
          <p:cNvPr id="7" name="Picture 2" descr="Resultado de imagem para reclame aqui">
            <a:extLst>
              <a:ext uri="{FF2B5EF4-FFF2-40B4-BE49-F238E27FC236}">
                <a16:creationId xmlns:a16="http://schemas.microsoft.com/office/drawing/2014/main" id="{29335456-F3F6-48B0-8877-8F0B525B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13" y="1661336"/>
            <a:ext cx="1105336" cy="11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todxs logo">
            <a:extLst>
              <a:ext uri="{FF2B5EF4-FFF2-40B4-BE49-F238E27FC236}">
                <a16:creationId xmlns:a16="http://schemas.microsoft.com/office/drawing/2014/main" id="{89B8BE7F-D7FD-4843-9220-45744E7A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59" y="2997979"/>
            <a:ext cx="1102115" cy="11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8FD549-34AD-4586-9B2A-E02F73334D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48" t="23138" r="45263" b="44526"/>
          <a:stretch/>
        </p:blipFill>
        <p:spPr>
          <a:xfrm>
            <a:off x="8137259" y="4312666"/>
            <a:ext cx="1104147" cy="1305028"/>
          </a:xfrm>
          <a:prstGeom prst="rect">
            <a:avLst/>
          </a:prstGeom>
        </p:spPr>
      </p:pic>
      <p:pic>
        <p:nvPicPr>
          <p:cNvPr id="10" name="Picture 4" descr="Resultado de imagem para promise tracker">
            <a:extLst>
              <a:ext uri="{FF2B5EF4-FFF2-40B4-BE49-F238E27FC236}">
                <a16:creationId xmlns:a16="http://schemas.microsoft.com/office/drawing/2014/main" id="{7F66A362-244E-4854-B57A-FA9039BE8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59" y="5407385"/>
            <a:ext cx="1357813" cy="15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3E24EB1-A384-4FBA-93AB-87515B8976CA}"/>
              </a:ext>
            </a:extLst>
          </p:cNvPr>
          <p:cNvCxnSpPr>
            <a:cxnSpLocks/>
          </p:cNvCxnSpPr>
          <p:nvPr/>
        </p:nvCxnSpPr>
        <p:spPr>
          <a:xfrm>
            <a:off x="2043762" y="2691730"/>
            <a:ext cx="2273057" cy="61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978F35D9-6ACA-497C-9406-CFF849972063}"/>
              </a:ext>
            </a:extLst>
          </p:cNvPr>
          <p:cNvCxnSpPr>
            <a:stCxn id="5" idx="3"/>
          </p:cNvCxnSpPr>
          <p:nvPr/>
        </p:nvCxnSpPr>
        <p:spPr>
          <a:xfrm>
            <a:off x="3636883" y="2711755"/>
            <a:ext cx="285317" cy="269563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F493F50-C772-4990-98B0-D2215CE2C7DB}"/>
              </a:ext>
            </a:extLst>
          </p:cNvPr>
          <p:cNvCxnSpPr>
            <a:cxnSpLocks/>
          </p:cNvCxnSpPr>
          <p:nvPr/>
        </p:nvCxnSpPr>
        <p:spPr>
          <a:xfrm>
            <a:off x="3922200" y="5407385"/>
            <a:ext cx="4418100" cy="784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D7A7BEF-6106-4105-B2D6-E7BB77DC2710}"/>
              </a:ext>
            </a:extLst>
          </p:cNvPr>
          <p:cNvCxnSpPr/>
          <p:nvPr/>
        </p:nvCxnSpPr>
        <p:spPr>
          <a:xfrm flipV="1">
            <a:off x="3922200" y="5121606"/>
            <a:ext cx="4318033" cy="285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267CBF53-02C9-42FE-BC47-351BDFAB230D}"/>
              </a:ext>
            </a:extLst>
          </p:cNvPr>
          <p:cNvCxnSpPr>
            <a:endCxn id="8" idx="1"/>
          </p:cNvCxnSpPr>
          <p:nvPr/>
        </p:nvCxnSpPr>
        <p:spPr>
          <a:xfrm flipV="1">
            <a:off x="3922200" y="3549037"/>
            <a:ext cx="4215059" cy="1858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63DB1779-4EF2-43AD-8E3F-B3A7EF11D143}"/>
              </a:ext>
            </a:extLst>
          </p:cNvPr>
          <p:cNvCxnSpPr/>
          <p:nvPr/>
        </p:nvCxnSpPr>
        <p:spPr>
          <a:xfrm flipV="1">
            <a:off x="3922200" y="2363480"/>
            <a:ext cx="4148213" cy="300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82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359</Words>
  <Application>Microsoft Office PowerPoint</Application>
  <PresentationFormat>Widescreen</PresentationFormat>
  <Paragraphs>54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do Office</vt:lpstr>
      <vt:lpstr>Apresentação do PowerPoint</vt:lpstr>
      <vt:lpstr>Ouvidoria – percepção do cidadão sobre ouvidoria</vt:lpstr>
      <vt:lpstr>MODELOS DE OUVIDORIA NO BRASIL</vt:lpstr>
      <vt:lpstr>A QUE MELHOR FUNCIONA</vt:lpstr>
      <vt:lpstr>Ouvidoria </vt:lpstr>
      <vt:lpstr>Apresentação do PowerPoint</vt:lpstr>
      <vt:lpstr>PROBLEMAS</vt:lpstr>
      <vt:lpstr>SOLUCAO PARA PRAZOS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Luta do governo contra a corrupçao</vt:lpstr>
      <vt:lpstr>Canal de denuncia - credibilidade</vt:lpstr>
      <vt:lpstr>Engajamento do cidadão - DESAFIO</vt:lpstr>
      <vt:lpstr>PROBLEMAS E SOLUCOES</vt:lpstr>
      <vt:lpstr>Apresentação do PowerPoint</vt:lpstr>
      <vt:lpstr> INSTRUMENTO DE GESTÃO - SOLUCOES – USO DA TECNOLOGIA  – EFETIVIDADE DE POLITICA PUBLICA – EX PRONATEC</vt:lpstr>
      <vt:lpstr>O QUE FAZ A INICIATIVA PRIVADA</vt:lpstr>
      <vt:lpstr>Apresentação do PowerPoint</vt:lpstr>
      <vt:lpstr>Quanto custa a burocracia para o brasileiro</vt:lpstr>
      <vt:lpstr>Apresentação do PowerPoint</vt:lpstr>
      <vt:lpstr>Apresentação do PowerPoint</vt:lpstr>
      <vt:lpstr>Efeitos da simplificação</vt:lpstr>
      <vt:lpstr>Documentos</vt:lpstr>
      <vt:lpstr>solucao</vt:lpstr>
      <vt:lpstr>MUITO 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Gilberto Waller Junior</cp:lastModifiedBy>
  <cp:revision>33</cp:revision>
  <dcterms:created xsi:type="dcterms:W3CDTF">2017-06-05T18:09:13Z</dcterms:created>
  <dcterms:modified xsi:type="dcterms:W3CDTF">2018-08-08T17:42:34Z</dcterms:modified>
</cp:coreProperties>
</file>