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  <p:sldMasterId id="2147483664" r:id="rId3"/>
    <p:sldMasterId id="2147483678" r:id="rId4"/>
    <p:sldMasterId id="2147483704" r:id="rId5"/>
  </p:sldMasterIdLst>
  <p:notesMasterIdLst>
    <p:notesMasterId r:id="rId45"/>
  </p:notesMasterIdLst>
  <p:sldIdLst>
    <p:sldId id="486" r:id="rId6"/>
    <p:sldId id="747" r:id="rId7"/>
    <p:sldId id="755" r:id="rId8"/>
    <p:sldId id="756" r:id="rId9"/>
    <p:sldId id="757" r:id="rId10"/>
    <p:sldId id="758" r:id="rId11"/>
    <p:sldId id="759" r:id="rId12"/>
    <p:sldId id="763" r:id="rId13"/>
    <p:sldId id="748" r:id="rId14"/>
    <p:sldId id="766" r:id="rId15"/>
    <p:sldId id="764" r:id="rId16"/>
    <p:sldId id="740" r:id="rId17"/>
    <p:sldId id="494" r:id="rId18"/>
    <p:sldId id="258" r:id="rId19"/>
    <p:sldId id="741" r:id="rId20"/>
    <p:sldId id="503" r:id="rId21"/>
    <p:sldId id="262" r:id="rId22"/>
    <p:sldId id="767" r:id="rId23"/>
    <p:sldId id="263" r:id="rId24"/>
    <p:sldId id="279" r:id="rId25"/>
    <p:sldId id="333" r:id="rId26"/>
    <p:sldId id="648" r:id="rId27"/>
    <p:sldId id="639" r:id="rId28"/>
    <p:sldId id="760" r:id="rId29"/>
    <p:sldId id="744" r:id="rId30"/>
    <p:sldId id="745" r:id="rId31"/>
    <p:sldId id="769" r:id="rId32"/>
    <p:sldId id="732" r:id="rId33"/>
    <p:sldId id="734" r:id="rId34"/>
    <p:sldId id="607" r:id="rId35"/>
    <p:sldId id="628" r:id="rId36"/>
    <p:sldId id="630" r:id="rId37"/>
    <p:sldId id="435" r:id="rId38"/>
    <p:sldId id="761" r:id="rId39"/>
    <p:sldId id="762" r:id="rId40"/>
    <p:sldId id="746" r:id="rId41"/>
    <p:sldId id="770" r:id="rId42"/>
    <p:sldId id="771" r:id="rId43"/>
    <p:sldId id="768" r:id="rId44"/>
  </p:sldIdLst>
  <p:sldSz cx="9144000" cy="6858000" type="screen4x3"/>
  <p:notesSz cx="7099300" cy="10234613"/>
  <p:embeddedFontLst>
    <p:embeddedFont>
      <p:font typeface="Trebuchet MS" panose="020B0603020202020204" pitchFamily="34" charset="0"/>
      <p:regular r:id="rId46"/>
      <p:bold r:id="rId47"/>
      <p:italic r:id="rId48"/>
      <p:boldItalic r:id="rId49"/>
    </p:embeddedFont>
    <p:embeddedFont>
      <p:font typeface="PMingLiU" panose="020B0604020202020204" charset="-120"/>
      <p:regular r:id="rId50"/>
    </p:embeddedFont>
    <p:embeddedFont>
      <p:font typeface="Microsoft YaHei" panose="020B0503020204020204" pitchFamily="34" charset="-122"/>
      <p:regular r:id="rId51"/>
      <p:bold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OCR A Extended" panose="02010509020102010303" pitchFamily="50" charset="0"/>
      <p:regular r:id="rId57"/>
    </p:embeddedFont>
    <p:embeddedFont>
      <p:font typeface="Mangal" panose="020B0604020202020204" charset="0"/>
      <p:regular r:id="rId58"/>
      <p:bold r:id="rId59"/>
    </p:embeddedFont>
    <p:embeddedFont>
      <p:font typeface="Tahoma" panose="020B0604030504040204" pitchFamily="34" charset="0"/>
      <p:regular r:id="rId60"/>
      <p:bold r:id="rId61"/>
    </p:embeddedFont>
    <p:embeddedFont>
      <p:font typeface="Palatino Linotype" panose="02040502050505030304" pitchFamily="18" charset="0"/>
      <p:regular r:id="rId62"/>
      <p:bold r:id="rId63"/>
      <p:italic r:id="rId64"/>
      <p:boldItalic r:id="rId65"/>
    </p:embeddedFont>
    <p:embeddedFont>
      <p:font typeface="Lucida Sans Unicode" panose="020B0602030504020204" pitchFamily="34" charset="0"/>
      <p:regular r:id="rId66"/>
    </p:embeddedFont>
    <p:embeddedFont>
      <p:font typeface="Arial Black" panose="020B0A04020102020204" pitchFamily="34" charset="0"/>
      <p:bold r:id="rId67"/>
    </p:embeddedFont>
    <p:embeddedFont>
      <p:font typeface="Verdana" panose="020B0604030504040204" pitchFamily="34" charset="0"/>
      <p:regular r:id="rId68"/>
      <p:bold r:id="rId69"/>
      <p:italic r:id="rId70"/>
      <p:boldItalic r:id="rId71"/>
    </p:embeddedFont>
    <p:embeddedFont>
      <p:font typeface="SimSun" panose="02010600030101010101" pitchFamily="2" charset="-122"/>
      <p:regular r:id="rId7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font" Target="fonts/font2.fntdata"/><Relationship Id="rId63" Type="http://schemas.openxmlformats.org/officeDocument/2006/relationships/font" Target="fonts/font18.fntdata"/><Relationship Id="rId68" Type="http://schemas.openxmlformats.org/officeDocument/2006/relationships/font" Target="fonts/font2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font" Target="fonts/font21.fntdata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16.fntdata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font" Target="fonts/font19.fntdata"/><Relationship Id="rId69" Type="http://schemas.openxmlformats.org/officeDocument/2006/relationships/font" Target="fonts/font24.fntdata"/><Relationship Id="rId8" Type="http://schemas.openxmlformats.org/officeDocument/2006/relationships/slide" Target="slides/slide3.xml"/><Relationship Id="rId51" Type="http://schemas.openxmlformats.org/officeDocument/2006/relationships/font" Target="fonts/font6.fntdata"/><Relationship Id="rId72" Type="http://schemas.openxmlformats.org/officeDocument/2006/relationships/font" Target="fonts/font2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font" Target="fonts/font22.fntdata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70" Type="http://schemas.openxmlformats.org/officeDocument/2006/relationships/font" Target="fonts/font25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font" Target="fonts/font20.fntdata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6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font" Target="fonts/font2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1B7932-EBDD-49D1-A971-EAABC83A54C4}" type="doc">
      <dgm:prSet loTypeId="urn:microsoft.com/office/officeart/2005/8/layout/venn1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96E854F8-12CB-4FC3-A258-4CF25DBBAA93}">
      <dgm:prSet custT="1"/>
      <dgm:spPr/>
      <dgm:t>
        <a:bodyPr/>
        <a:lstStyle/>
        <a:p>
          <a:pPr rtl="0"/>
          <a:r>
            <a:rPr lang="pt-BR" sz="1800" dirty="0">
              <a:solidFill>
                <a:schemeClr val="tx1">
                  <a:lumMod val="65000"/>
                  <a:lumOff val="35000"/>
                </a:schemeClr>
              </a:solidFill>
            </a:rPr>
            <a:t>Caixa Econômica Federal </a:t>
          </a:r>
          <a:r>
            <a:rPr lang="pt-BR" sz="1600" i="1" dirty="0">
              <a:solidFill>
                <a:schemeClr val="tx1">
                  <a:lumMod val="65000"/>
                  <a:lumOff val="35000"/>
                </a:schemeClr>
              </a:solidFill>
            </a:rPr>
            <a:t>Representando o Conselho Curador do FGTS</a:t>
          </a:r>
        </a:p>
      </dgm:t>
    </dgm:pt>
    <dgm:pt modelId="{5C647F46-E3CE-4FB7-8006-B0F1AE169297}" type="parTrans" cxnId="{4F573DA5-F0BC-4F4F-A275-4B2B21E5BADC}">
      <dgm:prSet/>
      <dgm:spPr/>
      <dgm:t>
        <a:bodyPr/>
        <a:lstStyle/>
        <a:p>
          <a:endParaRPr lang="pt-BR"/>
        </a:p>
      </dgm:t>
    </dgm:pt>
    <dgm:pt modelId="{02E6BAA6-07FC-45C9-AD14-D03BE521438C}" type="sibTrans" cxnId="{4F573DA5-F0BC-4F4F-A275-4B2B21E5BADC}">
      <dgm:prSet/>
      <dgm:spPr/>
      <dgm:t>
        <a:bodyPr/>
        <a:lstStyle/>
        <a:p>
          <a:endParaRPr lang="pt-BR"/>
        </a:p>
      </dgm:t>
    </dgm:pt>
    <dgm:pt modelId="{10D80B64-5709-42AC-9365-BC994DE36560}">
      <dgm:prSet custT="1"/>
      <dgm:spPr/>
      <dgm:t>
        <a:bodyPr/>
        <a:lstStyle/>
        <a:p>
          <a:pPr rtl="0"/>
          <a:r>
            <a:rPr lang="pt-BR" sz="1800" dirty="0">
              <a:solidFill>
                <a:schemeClr val="tx1">
                  <a:lumMod val="65000"/>
                  <a:lumOff val="35000"/>
                </a:schemeClr>
              </a:solidFill>
            </a:rPr>
            <a:t>Ministério do Trabalho</a:t>
          </a:r>
        </a:p>
      </dgm:t>
    </dgm:pt>
    <dgm:pt modelId="{F6A4EE96-ECEB-4AEA-AE40-BE236FDF6FE1}" type="parTrans" cxnId="{103DD390-EBA2-4888-93B6-905613B3368B}">
      <dgm:prSet/>
      <dgm:spPr/>
      <dgm:t>
        <a:bodyPr/>
        <a:lstStyle/>
        <a:p>
          <a:endParaRPr lang="pt-BR"/>
        </a:p>
      </dgm:t>
    </dgm:pt>
    <dgm:pt modelId="{CDC5E7E6-E13F-4B7D-8D77-1D34E8E052CC}" type="sibTrans" cxnId="{103DD390-EBA2-4888-93B6-905613B3368B}">
      <dgm:prSet/>
      <dgm:spPr/>
      <dgm:t>
        <a:bodyPr/>
        <a:lstStyle/>
        <a:p>
          <a:endParaRPr lang="pt-BR"/>
        </a:p>
      </dgm:t>
    </dgm:pt>
    <dgm:pt modelId="{15259974-CBCF-4926-9809-9DD49DCFAF3F}">
      <dgm:prSet custT="1"/>
      <dgm:spPr/>
      <dgm:t>
        <a:bodyPr/>
        <a:lstStyle/>
        <a:p>
          <a:pPr rtl="0"/>
          <a:r>
            <a:rPr lang="pt-BR" sz="1800" dirty="0">
              <a:solidFill>
                <a:schemeClr val="tx1">
                  <a:lumMod val="65000"/>
                  <a:lumOff val="35000"/>
                </a:schemeClr>
              </a:solidFill>
            </a:rPr>
            <a:t>Instituto Nacional do Seguro Social - INSS</a:t>
          </a:r>
        </a:p>
      </dgm:t>
    </dgm:pt>
    <dgm:pt modelId="{8B237984-DE96-4BB0-81E1-D3DD601AC5CF}" type="parTrans" cxnId="{1B6E4AD8-1780-4CEE-87F4-7870BE6F8FCF}">
      <dgm:prSet/>
      <dgm:spPr/>
      <dgm:t>
        <a:bodyPr/>
        <a:lstStyle/>
        <a:p>
          <a:endParaRPr lang="pt-BR"/>
        </a:p>
      </dgm:t>
    </dgm:pt>
    <dgm:pt modelId="{66D565F0-9529-4CC8-B534-13DD8D6079BD}" type="sibTrans" cxnId="{1B6E4AD8-1780-4CEE-87F4-7870BE6F8FCF}">
      <dgm:prSet/>
      <dgm:spPr/>
      <dgm:t>
        <a:bodyPr/>
        <a:lstStyle/>
        <a:p>
          <a:endParaRPr lang="pt-BR"/>
        </a:p>
      </dgm:t>
    </dgm:pt>
    <dgm:pt modelId="{FDAD341A-DFB2-4C76-B23B-FF1AE13BAEEB}">
      <dgm:prSet custT="1"/>
      <dgm:spPr/>
      <dgm:t>
        <a:bodyPr/>
        <a:lstStyle/>
        <a:p>
          <a:pPr rtl="0"/>
          <a:r>
            <a:rPr lang="pt-BR" sz="1800" dirty="0">
              <a:solidFill>
                <a:schemeClr val="tx1">
                  <a:lumMod val="65000"/>
                  <a:lumOff val="35000"/>
                </a:schemeClr>
              </a:solidFill>
            </a:rPr>
            <a:t>MINISTÉRIO DA FAZENDA</a:t>
          </a:r>
        </a:p>
        <a:p>
          <a:pPr rtl="0"/>
          <a:r>
            <a:rPr lang="pt-BR" sz="1800" dirty="0">
              <a:solidFill>
                <a:schemeClr val="tx1">
                  <a:lumMod val="65000"/>
                  <a:lumOff val="35000"/>
                </a:schemeClr>
              </a:solidFill>
            </a:rPr>
            <a:t>1) Receita Federal do Brasil – RFB e 2) Previdência Social</a:t>
          </a:r>
        </a:p>
      </dgm:t>
    </dgm:pt>
    <dgm:pt modelId="{A98137E0-FED5-4343-A082-DA64E7A50D0F}" type="parTrans" cxnId="{76C4F1C8-E423-4240-86D2-A33D9743036D}">
      <dgm:prSet/>
      <dgm:spPr/>
      <dgm:t>
        <a:bodyPr/>
        <a:lstStyle/>
        <a:p>
          <a:endParaRPr lang="pt-BR"/>
        </a:p>
      </dgm:t>
    </dgm:pt>
    <dgm:pt modelId="{0A271D36-04ED-4705-A1A4-F00738F31A2E}" type="sibTrans" cxnId="{76C4F1C8-E423-4240-86D2-A33D9743036D}">
      <dgm:prSet/>
      <dgm:spPr/>
      <dgm:t>
        <a:bodyPr/>
        <a:lstStyle/>
        <a:p>
          <a:endParaRPr lang="pt-BR"/>
        </a:p>
      </dgm:t>
    </dgm:pt>
    <dgm:pt modelId="{F44CE042-68E6-4C05-8E9A-B85B023161FE}">
      <dgm:prSet custT="1"/>
      <dgm:spPr/>
      <dgm:t>
        <a:bodyPr/>
        <a:lstStyle/>
        <a:p>
          <a:pPr rtl="0"/>
          <a:endParaRPr lang="pt-BR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4E4CB11-3BA5-4211-A7B1-0991DFB2C82A}" type="sibTrans" cxnId="{7C21522B-AAB6-40B4-ACF3-4749ECD91C18}">
      <dgm:prSet/>
      <dgm:spPr/>
      <dgm:t>
        <a:bodyPr/>
        <a:lstStyle/>
        <a:p>
          <a:endParaRPr lang="pt-BR"/>
        </a:p>
      </dgm:t>
    </dgm:pt>
    <dgm:pt modelId="{BC5A423F-C4A3-442F-B798-41B3619E0508}" type="parTrans" cxnId="{7C21522B-AAB6-40B4-ACF3-4749ECD91C18}">
      <dgm:prSet/>
      <dgm:spPr/>
      <dgm:t>
        <a:bodyPr/>
        <a:lstStyle/>
        <a:p>
          <a:endParaRPr lang="pt-BR"/>
        </a:p>
      </dgm:t>
    </dgm:pt>
    <dgm:pt modelId="{AAEF43E9-90CA-464E-9F56-3BAA7E2BE4DA}" type="pres">
      <dgm:prSet presAssocID="{101B7932-EBDD-49D1-A971-EAABC83A54C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EA09ED4-EC74-4B27-B20A-09C5529F6F25}" type="pres">
      <dgm:prSet presAssocID="{96E854F8-12CB-4FC3-A258-4CF25DBBAA93}" presName="circ1" presStyleLbl="vennNode1" presStyleIdx="0" presStyleCnt="5" custLinFactNeighborY="-11063"/>
      <dgm:spPr/>
    </dgm:pt>
    <dgm:pt modelId="{64183BD5-E5C3-405A-A602-F53948613D98}" type="pres">
      <dgm:prSet presAssocID="{96E854F8-12CB-4FC3-A258-4CF25DBBAA93}" presName="circ1Tx" presStyleLbl="revTx" presStyleIdx="0" presStyleCnt="0" custScaleX="140241" custLinFactY="125532" custLinFactNeighborX="7843" custLinFactNeighborY="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BE8CC3-3BA7-4C4B-B7EF-4FB52CB1EE94}" type="pres">
      <dgm:prSet presAssocID="{10D80B64-5709-42AC-9365-BC994DE36560}" presName="circ2" presStyleLbl="vennNode1" presStyleIdx="1" presStyleCnt="5" custLinFactNeighborY="-10297"/>
      <dgm:spPr/>
    </dgm:pt>
    <dgm:pt modelId="{949FF9F2-E547-4C97-BAC6-8762857C7CBC}" type="pres">
      <dgm:prSet presAssocID="{10D80B64-5709-42AC-9365-BC994DE36560}" presName="circ2Tx" presStyleLbl="revTx" presStyleIdx="0" presStyleCnt="0" custScaleX="124172" custLinFactX="-41034" custLinFactY="-28064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52227F-EE98-48D9-92DC-7EE0DE21C55F}" type="pres">
      <dgm:prSet presAssocID="{F44CE042-68E6-4C05-8E9A-B85B023161FE}" presName="circ3" presStyleLbl="vennNode1" presStyleIdx="2" presStyleCnt="5" custLinFactX="46829" custLinFactY="-53802" custLinFactNeighborX="100000" custLinFactNeighborY="-100000"/>
      <dgm:spPr>
        <a:solidFill>
          <a:schemeClr val="bg1"/>
        </a:solidFill>
      </dgm:spPr>
    </dgm:pt>
    <dgm:pt modelId="{240A5BED-7220-4540-8EC5-C50501412B18}" type="pres">
      <dgm:prSet presAssocID="{F44CE042-68E6-4C05-8E9A-B85B023161FE}" presName="circ3Tx" presStyleLbl="revTx" presStyleIdx="0" presStyleCnt="0" custScaleX="135891" custLinFactNeighborX="-8421" custLinFactNeighborY="-25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F16D7F-B8F2-47D3-A44B-7640169D2839}" type="pres">
      <dgm:prSet presAssocID="{15259974-CBCF-4926-9809-9DD49DCFAF3F}" presName="circ4" presStyleLbl="vennNode1" presStyleIdx="3" presStyleCnt="5" custLinFactNeighborX="31711" custLinFactNeighborY="-30758"/>
      <dgm:spPr/>
    </dgm:pt>
    <dgm:pt modelId="{8F7B8AD9-B7E2-4480-B78C-57E6AA156FA3}" type="pres">
      <dgm:prSet presAssocID="{15259974-CBCF-4926-9809-9DD49DCFAF3F}" presName="circ4Tx" presStyleLbl="revTx" presStyleIdx="0" presStyleCnt="0" custScaleX="126563" custLinFactX="100000" custLinFactY="-36267" custLinFactNeighborX="177164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2840FF-7496-49E0-9D7C-065869668FFF}" type="pres">
      <dgm:prSet presAssocID="{FDAD341A-DFB2-4C76-B23B-FF1AE13BAEEB}" presName="circ5" presStyleLbl="vennNode1" presStyleIdx="4" presStyleCnt="5" custLinFactNeighborY="-5565"/>
      <dgm:spPr/>
    </dgm:pt>
    <dgm:pt modelId="{4CA1BFC8-185A-4F05-863D-9AA273A68D30}" type="pres">
      <dgm:prSet presAssocID="{FDAD341A-DFB2-4C76-B23B-FF1AE13BAEEB}" presName="circ5Tx" presStyleLbl="revTx" presStyleIdx="0" presStyleCnt="0" custScaleX="116851" custScaleY="125982" custLinFactNeighborY="343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2E97C66-074B-4417-B1D5-B264EB67DA93}" type="presOf" srcId="{96E854F8-12CB-4FC3-A258-4CF25DBBAA93}" destId="{64183BD5-E5C3-405A-A602-F53948613D98}" srcOrd="0" destOrd="0" presId="urn:microsoft.com/office/officeart/2005/8/layout/venn1"/>
    <dgm:cxn modelId="{7C21522B-AAB6-40B4-ACF3-4749ECD91C18}" srcId="{101B7932-EBDD-49D1-A971-EAABC83A54C4}" destId="{F44CE042-68E6-4C05-8E9A-B85B023161FE}" srcOrd="2" destOrd="0" parTransId="{BC5A423F-C4A3-442F-B798-41B3619E0508}" sibTransId="{64E4CB11-3BA5-4211-A7B1-0991DFB2C82A}"/>
    <dgm:cxn modelId="{103DD390-EBA2-4888-93B6-905613B3368B}" srcId="{101B7932-EBDD-49D1-A971-EAABC83A54C4}" destId="{10D80B64-5709-42AC-9365-BC994DE36560}" srcOrd="1" destOrd="0" parTransId="{F6A4EE96-ECEB-4AEA-AE40-BE236FDF6FE1}" sibTransId="{CDC5E7E6-E13F-4B7D-8D77-1D34E8E052CC}"/>
    <dgm:cxn modelId="{2BA432EA-649C-43CE-A298-F508C213FC83}" type="presOf" srcId="{101B7932-EBDD-49D1-A971-EAABC83A54C4}" destId="{AAEF43E9-90CA-464E-9F56-3BAA7E2BE4DA}" srcOrd="0" destOrd="0" presId="urn:microsoft.com/office/officeart/2005/8/layout/venn1"/>
    <dgm:cxn modelId="{6AADC3AF-17F1-47C8-8868-481D69BCBB7E}" type="presOf" srcId="{FDAD341A-DFB2-4C76-B23B-FF1AE13BAEEB}" destId="{4CA1BFC8-185A-4F05-863D-9AA273A68D30}" srcOrd="0" destOrd="0" presId="urn:microsoft.com/office/officeart/2005/8/layout/venn1"/>
    <dgm:cxn modelId="{4F573DA5-F0BC-4F4F-A275-4B2B21E5BADC}" srcId="{101B7932-EBDD-49D1-A971-EAABC83A54C4}" destId="{96E854F8-12CB-4FC3-A258-4CF25DBBAA93}" srcOrd="0" destOrd="0" parTransId="{5C647F46-E3CE-4FB7-8006-B0F1AE169297}" sibTransId="{02E6BAA6-07FC-45C9-AD14-D03BE521438C}"/>
    <dgm:cxn modelId="{3D407C22-3167-42DE-9CE7-4FAF7B3D39F9}" type="presOf" srcId="{10D80B64-5709-42AC-9365-BC994DE36560}" destId="{949FF9F2-E547-4C97-BAC6-8762857C7CBC}" srcOrd="0" destOrd="0" presId="urn:microsoft.com/office/officeart/2005/8/layout/venn1"/>
    <dgm:cxn modelId="{5D848377-2892-4415-A63E-49A384121F57}" type="presOf" srcId="{15259974-CBCF-4926-9809-9DD49DCFAF3F}" destId="{8F7B8AD9-B7E2-4480-B78C-57E6AA156FA3}" srcOrd="0" destOrd="0" presId="urn:microsoft.com/office/officeart/2005/8/layout/venn1"/>
    <dgm:cxn modelId="{C4F56FC3-432F-4213-B8EC-E953A754BA62}" type="presOf" srcId="{F44CE042-68E6-4C05-8E9A-B85B023161FE}" destId="{240A5BED-7220-4540-8EC5-C50501412B18}" srcOrd="0" destOrd="0" presId="urn:microsoft.com/office/officeart/2005/8/layout/venn1"/>
    <dgm:cxn modelId="{76C4F1C8-E423-4240-86D2-A33D9743036D}" srcId="{101B7932-EBDD-49D1-A971-EAABC83A54C4}" destId="{FDAD341A-DFB2-4C76-B23B-FF1AE13BAEEB}" srcOrd="4" destOrd="0" parTransId="{A98137E0-FED5-4343-A082-DA64E7A50D0F}" sibTransId="{0A271D36-04ED-4705-A1A4-F00738F31A2E}"/>
    <dgm:cxn modelId="{1B6E4AD8-1780-4CEE-87F4-7870BE6F8FCF}" srcId="{101B7932-EBDD-49D1-A971-EAABC83A54C4}" destId="{15259974-CBCF-4926-9809-9DD49DCFAF3F}" srcOrd="3" destOrd="0" parTransId="{8B237984-DE96-4BB0-81E1-D3DD601AC5CF}" sibTransId="{66D565F0-9529-4CC8-B534-13DD8D6079BD}"/>
    <dgm:cxn modelId="{A563E7D1-732F-46D0-87CA-78F56DFB71B9}" type="presParOf" srcId="{AAEF43E9-90CA-464E-9F56-3BAA7E2BE4DA}" destId="{EEA09ED4-EC74-4B27-B20A-09C5529F6F25}" srcOrd="0" destOrd="0" presId="urn:microsoft.com/office/officeart/2005/8/layout/venn1"/>
    <dgm:cxn modelId="{8B5B10F4-C341-48AA-8E4E-6CDD2801871F}" type="presParOf" srcId="{AAEF43E9-90CA-464E-9F56-3BAA7E2BE4DA}" destId="{64183BD5-E5C3-405A-A602-F53948613D98}" srcOrd="1" destOrd="0" presId="urn:microsoft.com/office/officeart/2005/8/layout/venn1"/>
    <dgm:cxn modelId="{219CE767-28FE-4602-81E0-ED7224208AEA}" type="presParOf" srcId="{AAEF43E9-90CA-464E-9F56-3BAA7E2BE4DA}" destId="{C1BE8CC3-3BA7-4C4B-B7EF-4FB52CB1EE94}" srcOrd="2" destOrd="0" presId="urn:microsoft.com/office/officeart/2005/8/layout/venn1"/>
    <dgm:cxn modelId="{B11D07EB-1AB9-4B1D-984E-17B366984689}" type="presParOf" srcId="{AAEF43E9-90CA-464E-9F56-3BAA7E2BE4DA}" destId="{949FF9F2-E547-4C97-BAC6-8762857C7CBC}" srcOrd="3" destOrd="0" presId="urn:microsoft.com/office/officeart/2005/8/layout/venn1"/>
    <dgm:cxn modelId="{148C564E-5E1C-4A10-AD3B-74DA14649FA7}" type="presParOf" srcId="{AAEF43E9-90CA-464E-9F56-3BAA7E2BE4DA}" destId="{B852227F-EE98-48D9-92DC-7EE0DE21C55F}" srcOrd="4" destOrd="0" presId="urn:microsoft.com/office/officeart/2005/8/layout/venn1"/>
    <dgm:cxn modelId="{EEDEF92D-CCF3-4AA2-97E9-DBB171C6121D}" type="presParOf" srcId="{AAEF43E9-90CA-464E-9F56-3BAA7E2BE4DA}" destId="{240A5BED-7220-4540-8EC5-C50501412B18}" srcOrd="5" destOrd="0" presId="urn:microsoft.com/office/officeart/2005/8/layout/venn1"/>
    <dgm:cxn modelId="{1B08400E-03DB-49C1-85F2-C505EE5DBB5F}" type="presParOf" srcId="{AAEF43E9-90CA-464E-9F56-3BAA7E2BE4DA}" destId="{8FF16D7F-B8F2-47D3-A44B-7640169D2839}" srcOrd="6" destOrd="0" presId="urn:microsoft.com/office/officeart/2005/8/layout/venn1"/>
    <dgm:cxn modelId="{E232736D-EA97-4FF9-9C60-667D6DFF49E9}" type="presParOf" srcId="{AAEF43E9-90CA-464E-9F56-3BAA7E2BE4DA}" destId="{8F7B8AD9-B7E2-4480-B78C-57E6AA156FA3}" srcOrd="7" destOrd="0" presId="urn:microsoft.com/office/officeart/2005/8/layout/venn1"/>
    <dgm:cxn modelId="{C48CB41B-E883-47F6-9027-19415BB66B50}" type="presParOf" srcId="{AAEF43E9-90CA-464E-9F56-3BAA7E2BE4DA}" destId="{142840FF-7496-49E0-9D7C-065869668FFF}" srcOrd="8" destOrd="0" presId="urn:microsoft.com/office/officeart/2005/8/layout/venn1"/>
    <dgm:cxn modelId="{92AC1A1F-2D24-4FFE-A200-E48D0ECBB727}" type="presParOf" srcId="{AAEF43E9-90CA-464E-9F56-3BAA7E2BE4DA}" destId="{4CA1BFC8-185A-4F05-863D-9AA273A68D30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08ECE4-85C5-4540-9B45-ACD520B2E3D3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CEC85E8-614E-4A7B-8A2C-ED1340A4EAB7}">
      <dgm:prSet phldrT="[Texto]" custT="1"/>
      <dgm:spPr>
        <a:solidFill>
          <a:srgbClr val="00B0F0"/>
        </a:solidFill>
      </dgm:spPr>
      <dgm:t>
        <a:bodyPr/>
        <a:lstStyle/>
        <a:p>
          <a:r>
            <a:rPr lang="pt-BR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Empregador</a:t>
          </a:r>
        </a:p>
      </dgm:t>
    </dgm:pt>
    <dgm:pt modelId="{041C8B56-5440-492A-AF1A-FDC6CE450041}" type="parTrans" cxnId="{677D4275-B064-44ED-AA2E-917BFFEAC330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6260E300-7CC0-462E-9A2D-D24B49F0F5D3}" type="sibTrans" cxnId="{677D4275-B064-44ED-AA2E-917BFFEAC330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691BC9F0-8E8B-47AC-8496-3B4E89F806F0}">
      <dgm:prSet phldrT="[Texto]" custT="1"/>
      <dgm:spPr/>
      <dgm:t>
        <a:bodyPr/>
        <a:lstStyle/>
        <a:p>
          <a:r>
            <a:rPr lang="pt-BR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S-1000</a:t>
          </a:r>
        </a:p>
      </dgm:t>
    </dgm:pt>
    <dgm:pt modelId="{133AC3AA-17A6-4C7E-A79B-163D5F355DE2}" type="parTrans" cxnId="{BC0ACF60-E5ED-497D-97F2-ACC4B0D1B418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AD78CACE-A474-4B0D-A076-61987E96F6BE}" type="sibTrans" cxnId="{BC0ACF60-E5ED-497D-97F2-ACC4B0D1B418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FCEDC23A-4596-4A45-BB5F-15857281246A}">
      <dgm:prSet phldrT="[Texto]" custT="1"/>
      <dgm:spPr>
        <a:solidFill>
          <a:srgbClr val="00B0F0"/>
        </a:solidFill>
      </dgm:spPr>
      <dgm:t>
        <a:bodyPr/>
        <a:lstStyle/>
        <a:p>
          <a:r>
            <a:rPr lang="pt-BR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Trabalhador</a:t>
          </a:r>
        </a:p>
      </dgm:t>
    </dgm:pt>
    <dgm:pt modelId="{88FF89BF-FD39-480D-84AC-D20571D31385}" type="parTrans" cxnId="{1CCC8392-F373-48EC-AA85-C47B12A3D239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AC62B450-0B62-4412-A4EB-A59B96A16FC5}" type="sibTrans" cxnId="{1CCC8392-F373-48EC-AA85-C47B12A3D239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9C003CEB-D6C4-40F7-83EA-E4EC4D5F1614}">
      <dgm:prSet phldrT="[Texto]" custT="1"/>
      <dgm:spPr/>
      <dgm:t>
        <a:bodyPr/>
        <a:lstStyle/>
        <a:p>
          <a:r>
            <a:rPr lang="pt-BR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S-2200</a:t>
          </a:r>
        </a:p>
      </dgm:t>
    </dgm:pt>
    <dgm:pt modelId="{F7066341-159D-4F06-BAE6-F8DA4F6AB817}" type="parTrans" cxnId="{32AB4E3B-4D46-45D2-851C-C391575FECED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B96CE651-53B5-45C0-A246-7B1C21A61D43}" type="sibTrans" cxnId="{32AB4E3B-4D46-45D2-851C-C391575FECED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96EB2A76-B1D7-4EA3-9D5F-B5ED8B2A4F5A}">
      <dgm:prSet phldrT="[Texto]" custT="1"/>
      <dgm:spPr>
        <a:solidFill>
          <a:srgbClr val="00B0F0"/>
        </a:solidFill>
      </dgm:spPr>
      <dgm:t>
        <a:bodyPr/>
        <a:lstStyle/>
        <a:p>
          <a:r>
            <a:rPr lang="pt-BR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Folha e pagamentos</a:t>
          </a:r>
        </a:p>
      </dgm:t>
    </dgm:pt>
    <dgm:pt modelId="{5382ECAA-3778-4BA0-8F62-EFB9B97F32B5}" type="parTrans" cxnId="{B6EF80A3-4B55-45D0-9675-75ED6B62D678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51A9DBD2-BF12-4568-8C01-886E54D567BF}" type="sibTrans" cxnId="{B6EF80A3-4B55-45D0-9675-75ED6B62D678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F2962D88-B770-45F8-9ACB-7E32402848C0}">
      <dgm:prSet phldrT="[Texto]" custT="1"/>
      <dgm:spPr/>
      <dgm:t>
        <a:bodyPr/>
        <a:lstStyle/>
        <a:p>
          <a:r>
            <a:rPr lang="pt-BR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S-1200</a:t>
          </a:r>
        </a:p>
      </dgm:t>
    </dgm:pt>
    <dgm:pt modelId="{EBCF263E-3F34-48EC-A310-5F8D454FB24C}" type="parTrans" cxnId="{A2B78F66-9CC2-4B3F-8E2F-F9B340CB6D39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77C315B4-C79B-4B7F-A2E5-513F961F6893}" type="sibTrans" cxnId="{A2B78F66-9CC2-4B3F-8E2F-F9B340CB6D39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8BA7CD00-C7FE-43BC-B39E-538DA8321F5B}">
      <dgm:prSet phldrT="[Texto]" custT="1"/>
      <dgm:spPr/>
      <dgm:t>
        <a:bodyPr/>
        <a:lstStyle/>
        <a:p>
          <a:r>
            <a:rPr lang="pt-BR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S-1202</a:t>
          </a:r>
        </a:p>
      </dgm:t>
    </dgm:pt>
    <dgm:pt modelId="{D434B294-8AE0-4B20-AE8F-F546FACC6500}" type="parTrans" cxnId="{5701BBEC-6FD1-46D5-AED4-E738A32C7D46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33B7C138-35D4-4B5F-BFB7-8F07A7671FD9}" type="sibTrans" cxnId="{5701BBEC-6FD1-46D5-AED4-E738A32C7D46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797E248F-9BEB-4C7E-8E9F-B70D2C7A8F34}">
      <dgm:prSet phldrT="[Texto]" custT="1"/>
      <dgm:spPr/>
      <dgm:t>
        <a:bodyPr/>
        <a:lstStyle/>
        <a:p>
          <a:r>
            <a:rPr lang="pt-BR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S-2300</a:t>
          </a:r>
        </a:p>
      </dgm:t>
    </dgm:pt>
    <dgm:pt modelId="{625E252A-84A3-4236-B40D-D709C8AE8D46}" type="parTrans" cxnId="{F91D7DA7-6D4F-4A57-A36B-DC2A64B3F315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6AFD00BC-FAE3-4D2F-8BD3-06A1F98E74E9}" type="sibTrans" cxnId="{F91D7DA7-6D4F-4A57-A36B-DC2A64B3F315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D39155E3-959D-4F29-B715-0053FACFA050}">
      <dgm:prSet phldrT="[Texto]" custT="1"/>
      <dgm:spPr/>
      <dgm:t>
        <a:bodyPr/>
        <a:lstStyle/>
        <a:p>
          <a:r>
            <a:rPr lang="pt-BR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S-1210</a:t>
          </a:r>
        </a:p>
      </dgm:t>
    </dgm:pt>
    <dgm:pt modelId="{BBD07EEC-E787-4E78-9112-05F024AE3115}" type="parTrans" cxnId="{BAB6BEBF-C0D9-42A0-BDA8-ACFB2B2FD84C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A411F15A-AD74-4A24-890E-F2CA7C0FEAD0}" type="sibTrans" cxnId="{BAB6BEBF-C0D9-42A0-BDA8-ACFB2B2FD84C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E5C5AADA-DA7A-4218-9BB2-DBDF46FA2C07}">
      <dgm:prSet phldrT="[Texto]" custT="1"/>
      <dgm:spPr/>
      <dgm:t>
        <a:bodyPr/>
        <a:lstStyle/>
        <a:p>
          <a:r>
            <a:rPr lang="pt-BR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S-1299</a:t>
          </a:r>
        </a:p>
      </dgm:t>
    </dgm:pt>
    <dgm:pt modelId="{7D25216B-857F-447A-9C53-05B82B37C7EA}" type="parTrans" cxnId="{CA8F848C-F549-4C50-B711-5B38A09DBD08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D5159CA4-7047-4069-AE61-F2E34AFB11D0}" type="sibTrans" cxnId="{CA8F848C-F549-4C50-B711-5B38A09DBD08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B0809147-0A03-4E3B-9FF3-BEFFFF2DBDFD}">
      <dgm:prSet custT="1"/>
      <dgm:spPr>
        <a:solidFill>
          <a:srgbClr val="00B0F0"/>
        </a:solidFill>
      </dgm:spPr>
      <dgm:t>
        <a:bodyPr/>
        <a:lstStyle/>
        <a:p>
          <a:r>
            <a:rPr lang="pt-BR" sz="1800" dirty="0">
              <a:solidFill>
                <a:schemeClr val="accent6">
                  <a:lumMod val="75000"/>
                </a:schemeClr>
              </a:solidFill>
            </a:rPr>
            <a:t>Totalizadores</a:t>
          </a:r>
        </a:p>
      </dgm:t>
    </dgm:pt>
    <dgm:pt modelId="{66DA0769-5A8D-4E97-9E3F-D68180998EA7}" type="parTrans" cxnId="{4238D9D7-71FC-4BA1-BE48-46400F2FEBA9}">
      <dgm:prSet/>
      <dgm:spPr/>
      <dgm:t>
        <a:bodyPr/>
        <a:lstStyle/>
        <a:p>
          <a:endParaRPr lang="pt-BR" sz="1800"/>
        </a:p>
      </dgm:t>
    </dgm:pt>
    <dgm:pt modelId="{3805BB74-0DA1-481E-B06C-373D38784237}" type="sibTrans" cxnId="{4238D9D7-71FC-4BA1-BE48-46400F2FEBA9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879D666D-607E-4D51-ACB5-3B07BBA995E9}">
      <dgm:prSet custT="1"/>
      <dgm:spPr/>
      <dgm:t>
        <a:bodyPr/>
        <a:lstStyle/>
        <a:p>
          <a:r>
            <a:rPr lang="pt-BR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S-5001</a:t>
          </a:r>
        </a:p>
      </dgm:t>
    </dgm:pt>
    <dgm:pt modelId="{25D9251F-FF6B-463E-90C5-A04590D17362}" type="parTrans" cxnId="{AF805178-A497-4C72-9E0A-A50CC77E59BE}">
      <dgm:prSet/>
      <dgm:spPr/>
      <dgm:t>
        <a:bodyPr/>
        <a:lstStyle/>
        <a:p>
          <a:endParaRPr lang="pt-BR"/>
        </a:p>
      </dgm:t>
    </dgm:pt>
    <dgm:pt modelId="{B72A771C-2290-49E2-A866-9D5CC9906687}" type="sibTrans" cxnId="{AF805178-A497-4C72-9E0A-A50CC77E59BE}">
      <dgm:prSet/>
      <dgm:spPr/>
      <dgm:t>
        <a:bodyPr/>
        <a:lstStyle/>
        <a:p>
          <a:endParaRPr lang="pt-BR"/>
        </a:p>
      </dgm:t>
    </dgm:pt>
    <dgm:pt modelId="{834EC437-76E4-41E2-862F-A85364081F7B}">
      <dgm:prSet custT="1"/>
      <dgm:spPr/>
      <dgm:t>
        <a:bodyPr/>
        <a:lstStyle/>
        <a:p>
          <a:r>
            <a:rPr lang="pt-BR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S-5002</a:t>
          </a:r>
        </a:p>
      </dgm:t>
    </dgm:pt>
    <dgm:pt modelId="{F677C088-E308-4CB0-8411-A0AC56DB9861}" type="parTrans" cxnId="{6E0452DC-C1B1-4DB6-8267-5D32287AF6EF}">
      <dgm:prSet/>
      <dgm:spPr/>
      <dgm:t>
        <a:bodyPr/>
        <a:lstStyle/>
        <a:p>
          <a:endParaRPr lang="pt-BR"/>
        </a:p>
      </dgm:t>
    </dgm:pt>
    <dgm:pt modelId="{3789A8FA-7F72-466F-9814-2B9AD5443F1F}" type="sibTrans" cxnId="{6E0452DC-C1B1-4DB6-8267-5D32287AF6EF}">
      <dgm:prSet/>
      <dgm:spPr/>
      <dgm:t>
        <a:bodyPr/>
        <a:lstStyle/>
        <a:p>
          <a:endParaRPr lang="pt-BR"/>
        </a:p>
      </dgm:t>
    </dgm:pt>
    <dgm:pt modelId="{A782FCF9-9B4E-4C75-9480-A2F5B19253A0}">
      <dgm:prSet custT="1"/>
      <dgm:spPr/>
      <dgm:t>
        <a:bodyPr/>
        <a:lstStyle/>
        <a:p>
          <a:r>
            <a:rPr lang="pt-BR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S-5011</a:t>
          </a:r>
        </a:p>
      </dgm:t>
    </dgm:pt>
    <dgm:pt modelId="{5E59F259-DB27-4E9C-8E23-31EB40AFFA9C}" type="parTrans" cxnId="{298AF929-6C26-42E8-9448-43491CD044AD}">
      <dgm:prSet/>
      <dgm:spPr/>
      <dgm:t>
        <a:bodyPr/>
        <a:lstStyle/>
        <a:p>
          <a:endParaRPr lang="pt-BR"/>
        </a:p>
      </dgm:t>
    </dgm:pt>
    <dgm:pt modelId="{8C355F08-756C-4949-876A-C31FB0DBF82A}" type="sibTrans" cxnId="{298AF929-6C26-42E8-9448-43491CD044AD}">
      <dgm:prSet/>
      <dgm:spPr/>
      <dgm:t>
        <a:bodyPr/>
        <a:lstStyle/>
        <a:p>
          <a:endParaRPr lang="pt-BR"/>
        </a:p>
      </dgm:t>
    </dgm:pt>
    <dgm:pt modelId="{8A1C91BC-E1AB-4A8E-B3BD-E5EF3D60DEA8}">
      <dgm:prSet custT="1"/>
      <dgm:spPr/>
      <dgm:t>
        <a:bodyPr/>
        <a:lstStyle/>
        <a:p>
          <a:r>
            <a:rPr lang="pt-BR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S-5012</a:t>
          </a:r>
        </a:p>
      </dgm:t>
    </dgm:pt>
    <dgm:pt modelId="{BBFE12D5-B729-4D3F-B582-4C96E6622950}" type="parTrans" cxnId="{501C5F54-FD70-45D6-BC03-6A8050F9A17D}">
      <dgm:prSet/>
      <dgm:spPr/>
      <dgm:t>
        <a:bodyPr/>
        <a:lstStyle/>
        <a:p>
          <a:endParaRPr lang="pt-BR"/>
        </a:p>
      </dgm:t>
    </dgm:pt>
    <dgm:pt modelId="{5DF8EB8F-9BC1-40D8-A5CE-9EEEE32C7043}" type="sibTrans" cxnId="{501C5F54-FD70-45D6-BC03-6A8050F9A17D}">
      <dgm:prSet/>
      <dgm:spPr/>
      <dgm:t>
        <a:bodyPr/>
        <a:lstStyle/>
        <a:p>
          <a:endParaRPr lang="pt-BR"/>
        </a:p>
      </dgm:t>
    </dgm:pt>
    <dgm:pt modelId="{344AE9C3-CFBB-4206-A7FD-7BAC5BA32AC8}">
      <dgm:prSet phldrT="[Texto]" custT="1"/>
      <dgm:spPr/>
      <dgm:t>
        <a:bodyPr/>
        <a:lstStyle/>
        <a:p>
          <a:r>
            <a:rPr lang="pt-BR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Eventos tabelas</a:t>
          </a:r>
        </a:p>
      </dgm:t>
    </dgm:pt>
    <dgm:pt modelId="{DC0A1FF6-ED6E-4D3E-A691-DDA362A871CE}" type="parTrans" cxnId="{F9D829DB-73DF-4294-AE5E-CAF0683E7F2F}">
      <dgm:prSet/>
      <dgm:spPr/>
      <dgm:t>
        <a:bodyPr/>
        <a:lstStyle/>
        <a:p>
          <a:endParaRPr lang="pt-BR"/>
        </a:p>
      </dgm:t>
    </dgm:pt>
    <dgm:pt modelId="{3D57B211-49BC-4BEA-A38B-A0D02E2AB1FC}" type="sibTrans" cxnId="{F9D829DB-73DF-4294-AE5E-CAF0683E7F2F}">
      <dgm:prSet/>
      <dgm:spPr/>
      <dgm:t>
        <a:bodyPr/>
        <a:lstStyle/>
        <a:p>
          <a:endParaRPr lang="pt-BR"/>
        </a:p>
      </dgm:t>
    </dgm:pt>
    <dgm:pt modelId="{251E537C-A25A-4CC0-BAB3-20C3497A3FAB}" type="pres">
      <dgm:prSet presAssocID="{CE08ECE4-85C5-4540-9B45-ACD520B2E3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79A5660-F688-492F-8EFC-4FA3773CCC4F}" type="pres">
      <dgm:prSet presAssocID="{CE08ECE4-85C5-4540-9B45-ACD520B2E3D3}" presName="tSp" presStyleCnt="0"/>
      <dgm:spPr/>
    </dgm:pt>
    <dgm:pt modelId="{3D71ED8F-BD34-49F3-AC5F-204CF42D6E7F}" type="pres">
      <dgm:prSet presAssocID="{CE08ECE4-85C5-4540-9B45-ACD520B2E3D3}" presName="bSp" presStyleCnt="0"/>
      <dgm:spPr/>
    </dgm:pt>
    <dgm:pt modelId="{1B4111C5-EF13-4D99-BF6A-1EAB974DB05A}" type="pres">
      <dgm:prSet presAssocID="{CE08ECE4-85C5-4540-9B45-ACD520B2E3D3}" presName="process" presStyleCnt="0"/>
      <dgm:spPr/>
    </dgm:pt>
    <dgm:pt modelId="{64F58CEE-0D4A-4270-9C34-0931CBF5A30E}" type="pres">
      <dgm:prSet presAssocID="{8CEC85E8-614E-4A7B-8A2C-ED1340A4EAB7}" presName="composite1" presStyleCnt="0"/>
      <dgm:spPr/>
    </dgm:pt>
    <dgm:pt modelId="{DB9DFA96-7032-4CAD-BE98-9BEF8CB36E05}" type="pres">
      <dgm:prSet presAssocID="{8CEC85E8-614E-4A7B-8A2C-ED1340A4EAB7}" presName="dummyNode1" presStyleLbl="node1" presStyleIdx="0" presStyleCnt="4"/>
      <dgm:spPr/>
    </dgm:pt>
    <dgm:pt modelId="{13796B75-F12B-4B4B-99D2-23D158161D12}" type="pres">
      <dgm:prSet presAssocID="{8CEC85E8-614E-4A7B-8A2C-ED1340A4EAB7}" presName="childNode1" presStyleLbl="bgAcc1" presStyleIdx="0" presStyleCnt="4" custScaleX="76411" custLinFactNeighborX="6536" custLinFactNeighborY="140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079A52-2F2D-43FE-9E5F-980E5F6AE25D}" type="pres">
      <dgm:prSet presAssocID="{8CEC85E8-614E-4A7B-8A2C-ED1340A4EAB7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619F6D-24B1-4B4C-97B0-5B941D1AA111}" type="pres">
      <dgm:prSet presAssocID="{8CEC85E8-614E-4A7B-8A2C-ED1340A4EAB7}" presName="parentNode1" presStyleLbl="node1" presStyleIdx="0" presStyleCnt="4" custLinFactNeighborX="4185" custLinFactNeighborY="3509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1BDDB7-774F-4609-89F7-2A8C83CC903B}" type="pres">
      <dgm:prSet presAssocID="{8CEC85E8-614E-4A7B-8A2C-ED1340A4EAB7}" presName="connSite1" presStyleCnt="0"/>
      <dgm:spPr/>
    </dgm:pt>
    <dgm:pt modelId="{4CFF3E73-0D86-46BE-A266-22A105645B35}" type="pres">
      <dgm:prSet presAssocID="{6260E300-7CC0-462E-9A2D-D24B49F0F5D3}" presName="Name9" presStyleLbl="sibTrans2D1" presStyleIdx="0" presStyleCnt="3"/>
      <dgm:spPr/>
      <dgm:t>
        <a:bodyPr/>
        <a:lstStyle/>
        <a:p>
          <a:endParaRPr lang="pt-BR"/>
        </a:p>
      </dgm:t>
    </dgm:pt>
    <dgm:pt modelId="{D80F4EC5-DBFA-4538-8970-6363E917243C}" type="pres">
      <dgm:prSet presAssocID="{FCEDC23A-4596-4A45-BB5F-15857281246A}" presName="composite2" presStyleCnt="0"/>
      <dgm:spPr/>
    </dgm:pt>
    <dgm:pt modelId="{685AC985-35F4-4F80-89AA-979D3BC8C808}" type="pres">
      <dgm:prSet presAssocID="{FCEDC23A-4596-4A45-BB5F-15857281246A}" presName="dummyNode2" presStyleLbl="node1" presStyleIdx="0" presStyleCnt="4"/>
      <dgm:spPr/>
    </dgm:pt>
    <dgm:pt modelId="{EBEA3934-B266-4A9A-AE0B-605C82639597}" type="pres">
      <dgm:prSet presAssocID="{FCEDC23A-4596-4A45-BB5F-15857281246A}" presName="childNode2" presStyleLbl="bgAcc1" presStyleIdx="1" presStyleCnt="4" custScaleX="76210" custLinFactNeighborX="-2013" custLinFactNeighborY="140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209CD9-66B9-40BA-A008-721AB645DCAC}" type="pres">
      <dgm:prSet presAssocID="{FCEDC23A-4596-4A45-BB5F-15857281246A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F8C1FD-E136-44DA-BA8F-2FA3EFA8C044}" type="pres">
      <dgm:prSet presAssocID="{FCEDC23A-4596-4A45-BB5F-15857281246A}" presName="parentNode2" presStyleLbl="node1" presStyleIdx="1" presStyleCnt="4" custScaleX="91111" custLinFactNeighborX="-9101" custLinFactNeighborY="1321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B010F4-9DB1-4F3E-9AB4-B36218409F00}" type="pres">
      <dgm:prSet presAssocID="{FCEDC23A-4596-4A45-BB5F-15857281246A}" presName="connSite2" presStyleCnt="0"/>
      <dgm:spPr/>
    </dgm:pt>
    <dgm:pt modelId="{454BC613-D06C-4A95-BEC4-6568836D467E}" type="pres">
      <dgm:prSet presAssocID="{AC62B450-0B62-4412-A4EB-A59B96A16FC5}" presName="Name18" presStyleLbl="sibTrans2D1" presStyleIdx="1" presStyleCnt="3"/>
      <dgm:spPr/>
      <dgm:t>
        <a:bodyPr/>
        <a:lstStyle/>
        <a:p>
          <a:endParaRPr lang="pt-BR"/>
        </a:p>
      </dgm:t>
    </dgm:pt>
    <dgm:pt modelId="{DC7DB8B5-75B4-4090-83D7-8A00D91AFFF6}" type="pres">
      <dgm:prSet presAssocID="{96EB2A76-B1D7-4EA3-9D5F-B5ED8B2A4F5A}" presName="composite1" presStyleCnt="0"/>
      <dgm:spPr/>
    </dgm:pt>
    <dgm:pt modelId="{79C4C558-E333-4F00-A325-318FA36EDF2D}" type="pres">
      <dgm:prSet presAssocID="{96EB2A76-B1D7-4EA3-9D5F-B5ED8B2A4F5A}" presName="dummyNode1" presStyleLbl="node1" presStyleIdx="1" presStyleCnt="4"/>
      <dgm:spPr/>
    </dgm:pt>
    <dgm:pt modelId="{9A1E9FA0-B11A-47A8-9681-A4066324298C}" type="pres">
      <dgm:prSet presAssocID="{96EB2A76-B1D7-4EA3-9D5F-B5ED8B2A4F5A}" presName="childNode1" presStyleLbl="bgAcc1" presStyleIdx="2" presStyleCnt="4" custScaleX="83053" custScaleY="110563" custLinFactNeighborX="-11141" custLinFactNeighborY="93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B82BE5-0E81-497D-9CD6-0A3F67B7B7AE}" type="pres">
      <dgm:prSet presAssocID="{96EB2A76-B1D7-4EA3-9D5F-B5ED8B2A4F5A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FD954D-11CE-47CE-8436-209A0FFDF628}" type="pres">
      <dgm:prSet presAssocID="{96EB2A76-B1D7-4EA3-9D5F-B5ED8B2A4F5A}" presName="parentNode1" presStyleLbl="node1" presStyleIdx="2" presStyleCnt="4" custScaleX="102258" custLinFactNeighborX="-13032" custLinFactNeighborY="3500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5F245F-A6A6-42C8-86E6-70E9FE8010D4}" type="pres">
      <dgm:prSet presAssocID="{96EB2A76-B1D7-4EA3-9D5F-B5ED8B2A4F5A}" presName="connSite1" presStyleCnt="0"/>
      <dgm:spPr/>
    </dgm:pt>
    <dgm:pt modelId="{44387F9A-E75E-456D-A0F6-3C5132E12F1B}" type="pres">
      <dgm:prSet presAssocID="{51A9DBD2-BF12-4568-8C01-886E54D567BF}" presName="Name9" presStyleLbl="sibTrans2D1" presStyleIdx="2" presStyleCnt="3"/>
      <dgm:spPr/>
      <dgm:t>
        <a:bodyPr/>
        <a:lstStyle/>
        <a:p>
          <a:endParaRPr lang="pt-BR"/>
        </a:p>
      </dgm:t>
    </dgm:pt>
    <dgm:pt modelId="{65140258-F2D9-471F-9704-AE149D5C7F1F}" type="pres">
      <dgm:prSet presAssocID="{B0809147-0A03-4E3B-9FF3-BEFFFF2DBDFD}" presName="composite2" presStyleCnt="0"/>
      <dgm:spPr/>
    </dgm:pt>
    <dgm:pt modelId="{1E459150-6F5E-4C90-BC7B-3EA6E7A18C14}" type="pres">
      <dgm:prSet presAssocID="{B0809147-0A03-4E3B-9FF3-BEFFFF2DBDFD}" presName="dummyNode2" presStyleLbl="node1" presStyleIdx="2" presStyleCnt="4"/>
      <dgm:spPr/>
    </dgm:pt>
    <dgm:pt modelId="{A7C9FD15-D31D-4AA2-B948-91373E63D1B9}" type="pres">
      <dgm:prSet presAssocID="{B0809147-0A03-4E3B-9FF3-BEFFFF2DBDFD}" presName="childNode2" presStyleLbl="bgAcc1" presStyleIdx="3" presStyleCnt="4" custScaleX="100569" custScaleY="118757" custLinFactNeighborX="-20320" custLinFactNeighborY="135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BF237F-6CB9-4DAC-B41D-A1200100E088}" type="pres">
      <dgm:prSet presAssocID="{B0809147-0A03-4E3B-9FF3-BEFFFF2DBDFD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89F753-457C-4774-982F-5A3F6AFC4B4C}" type="pres">
      <dgm:prSet presAssocID="{B0809147-0A03-4E3B-9FF3-BEFFFF2DBDFD}" presName="parentNode2" presStyleLbl="node1" presStyleIdx="3" presStyleCnt="4" custScaleX="105735" custLinFactNeighborX="-24946" custLinFactNeighborY="1336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D7C86C-0AAA-4F91-8792-AFF6E71FF175}" type="pres">
      <dgm:prSet presAssocID="{B0809147-0A03-4E3B-9FF3-BEFFFF2DBDFD}" presName="connSite2" presStyleCnt="0"/>
      <dgm:spPr/>
    </dgm:pt>
  </dgm:ptLst>
  <dgm:cxnLst>
    <dgm:cxn modelId="{23BE001E-3490-44D1-BC9D-3A338AE8A004}" type="presOf" srcId="{834EC437-76E4-41E2-862F-A85364081F7B}" destId="{93BF237F-6CB9-4DAC-B41D-A1200100E088}" srcOrd="1" destOrd="1" presId="urn:microsoft.com/office/officeart/2005/8/layout/hProcess4"/>
    <dgm:cxn modelId="{B1E3BACB-D7B0-4ADD-A8D2-6D6D0BA9F98B}" type="presOf" srcId="{A782FCF9-9B4E-4C75-9480-A2F5B19253A0}" destId="{93BF237F-6CB9-4DAC-B41D-A1200100E088}" srcOrd="1" destOrd="2" presId="urn:microsoft.com/office/officeart/2005/8/layout/hProcess4"/>
    <dgm:cxn modelId="{298AF929-6C26-42E8-9448-43491CD044AD}" srcId="{B0809147-0A03-4E3B-9FF3-BEFFFF2DBDFD}" destId="{A782FCF9-9B4E-4C75-9480-A2F5B19253A0}" srcOrd="2" destOrd="0" parTransId="{5E59F259-DB27-4E9C-8E23-31EB40AFFA9C}" sibTransId="{8C355F08-756C-4949-876A-C31FB0DBF82A}"/>
    <dgm:cxn modelId="{1F625DE9-3539-4A8B-9A4D-4690F7BB60B2}" type="presOf" srcId="{834EC437-76E4-41E2-862F-A85364081F7B}" destId="{A7C9FD15-D31D-4AA2-B948-91373E63D1B9}" srcOrd="0" destOrd="1" presId="urn:microsoft.com/office/officeart/2005/8/layout/hProcess4"/>
    <dgm:cxn modelId="{F7F713D5-160D-413F-A001-82F3804FAEA9}" type="presOf" srcId="{8BA7CD00-C7FE-43BC-B39E-538DA8321F5B}" destId="{9A1E9FA0-B11A-47A8-9681-A4066324298C}" srcOrd="0" destOrd="1" presId="urn:microsoft.com/office/officeart/2005/8/layout/hProcess4"/>
    <dgm:cxn modelId="{5CAF8AD8-3D17-4A18-8B36-B8132062F41C}" type="presOf" srcId="{E5C5AADA-DA7A-4218-9BB2-DBDF46FA2C07}" destId="{59B82BE5-0E81-497D-9CD6-0A3F67B7B7AE}" srcOrd="1" destOrd="3" presId="urn:microsoft.com/office/officeart/2005/8/layout/hProcess4"/>
    <dgm:cxn modelId="{AF805178-A497-4C72-9E0A-A50CC77E59BE}" srcId="{B0809147-0A03-4E3B-9FF3-BEFFFF2DBDFD}" destId="{879D666D-607E-4D51-ACB5-3B07BBA995E9}" srcOrd="0" destOrd="0" parTransId="{25D9251F-FF6B-463E-90C5-A04590D17362}" sibTransId="{B72A771C-2290-49E2-A866-9D5CC9906687}"/>
    <dgm:cxn modelId="{677D4275-B064-44ED-AA2E-917BFFEAC330}" srcId="{CE08ECE4-85C5-4540-9B45-ACD520B2E3D3}" destId="{8CEC85E8-614E-4A7B-8A2C-ED1340A4EAB7}" srcOrd="0" destOrd="0" parTransId="{041C8B56-5440-492A-AF1A-FDC6CE450041}" sibTransId="{6260E300-7CC0-462E-9A2D-D24B49F0F5D3}"/>
    <dgm:cxn modelId="{CB9D690C-2297-4101-A792-21B91C27D235}" type="presOf" srcId="{344AE9C3-CFBB-4206-A7FD-7BAC5BA32AC8}" destId="{93079A52-2F2D-43FE-9E5F-980E5F6AE25D}" srcOrd="1" destOrd="1" presId="urn:microsoft.com/office/officeart/2005/8/layout/hProcess4"/>
    <dgm:cxn modelId="{F91D7DA7-6D4F-4A57-A36B-DC2A64B3F315}" srcId="{FCEDC23A-4596-4A45-BB5F-15857281246A}" destId="{797E248F-9BEB-4C7E-8E9F-B70D2C7A8F34}" srcOrd="1" destOrd="0" parTransId="{625E252A-84A3-4236-B40D-D709C8AE8D46}" sibTransId="{6AFD00BC-FAE3-4D2F-8BD3-06A1F98E74E9}"/>
    <dgm:cxn modelId="{2FC4EE0C-A3F3-4E6C-B37E-D1DFC7594811}" type="presOf" srcId="{D39155E3-959D-4F29-B715-0053FACFA050}" destId="{9A1E9FA0-B11A-47A8-9681-A4066324298C}" srcOrd="0" destOrd="2" presId="urn:microsoft.com/office/officeart/2005/8/layout/hProcess4"/>
    <dgm:cxn modelId="{14218546-4FA8-4A5A-8902-E983205C824E}" type="presOf" srcId="{691BC9F0-8E8B-47AC-8496-3B4E89F806F0}" destId="{13796B75-F12B-4B4B-99D2-23D158161D12}" srcOrd="0" destOrd="0" presId="urn:microsoft.com/office/officeart/2005/8/layout/hProcess4"/>
    <dgm:cxn modelId="{4903B82E-4FBF-41A2-8104-B8FB260C8D58}" type="presOf" srcId="{9C003CEB-D6C4-40F7-83EA-E4EC4D5F1614}" destId="{EBEA3934-B266-4A9A-AE0B-605C82639597}" srcOrd="0" destOrd="0" presId="urn:microsoft.com/office/officeart/2005/8/layout/hProcess4"/>
    <dgm:cxn modelId="{1D072A23-AA69-42F7-81DC-4DA0D350CE16}" type="presOf" srcId="{9C003CEB-D6C4-40F7-83EA-E4EC4D5F1614}" destId="{95209CD9-66B9-40BA-A008-721AB645DCAC}" srcOrd="1" destOrd="0" presId="urn:microsoft.com/office/officeart/2005/8/layout/hProcess4"/>
    <dgm:cxn modelId="{84F30C79-42C1-46DD-B9A8-43C6254EA477}" type="presOf" srcId="{F2962D88-B770-45F8-9ACB-7E32402848C0}" destId="{9A1E9FA0-B11A-47A8-9681-A4066324298C}" srcOrd="0" destOrd="0" presId="urn:microsoft.com/office/officeart/2005/8/layout/hProcess4"/>
    <dgm:cxn modelId="{0CD29B2D-741A-4E4E-BB28-15814475698C}" type="presOf" srcId="{F2962D88-B770-45F8-9ACB-7E32402848C0}" destId="{59B82BE5-0E81-497D-9CD6-0A3F67B7B7AE}" srcOrd="1" destOrd="0" presId="urn:microsoft.com/office/officeart/2005/8/layout/hProcess4"/>
    <dgm:cxn modelId="{9AC6CA31-FCB4-4465-9322-BE4EE6C9542E}" type="presOf" srcId="{E5C5AADA-DA7A-4218-9BB2-DBDF46FA2C07}" destId="{9A1E9FA0-B11A-47A8-9681-A4066324298C}" srcOrd="0" destOrd="3" presId="urn:microsoft.com/office/officeart/2005/8/layout/hProcess4"/>
    <dgm:cxn modelId="{BAB6BEBF-C0D9-42A0-BDA8-ACFB2B2FD84C}" srcId="{96EB2A76-B1D7-4EA3-9D5F-B5ED8B2A4F5A}" destId="{D39155E3-959D-4F29-B715-0053FACFA050}" srcOrd="2" destOrd="0" parTransId="{BBD07EEC-E787-4E78-9112-05F024AE3115}" sibTransId="{A411F15A-AD74-4A24-890E-F2CA7C0FEAD0}"/>
    <dgm:cxn modelId="{BC0ACF60-E5ED-497D-97F2-ACC4B0D1B418}" srcId="{8CEC85E8-614E-4A7B-8A2C-ED1340A4EAB7}" destId="{691BC9F0-8E8B-47AC-8496-3B4E89F806F0}" srcOrd="0" destOrd="0" parTransId="{133AC3AA-17A6-4C7E-A79B-163D5F355DE2}" sibTransId="{AD78CACE-A474-4B0D-A076-61987E96F6BE}"/>
    <dgm:cxn modelId="{7BF75162-E0AC-473F-8C1B-37C97DEC2FE5}" type="presOf" srcId="{691BC9F0-8E8B-47AC-8496-3B4E89F806F0}" destId="{93079A52-2F2D-43FE-9E5F-980E5F6AE25D}" srcOrd="1" destOrd="0" presId="urn:microsoft.com/office/officeart/2005/8/layout/hProcess4"/>
    <dgm:cxn modelId="{CF36C687-A690-417F-BCA2-D63A70D6AFA6}" type="presOf" srcId="{879D666D-607E-4D51-ACB5-3B07BBA995E9}" destId="{A7C9FD15-D31D-4AA2-B948-91373E63D1B9}" srcOrd="0" destOrd="0" presId="urn:microsoft.com/office/officeart/2005/8/layout/hProcess4"/>
    <dgm:cxn modelId="{7859B9E6-0D22-4C70-A16E-B84D4166E979}" type="presOf" srcId="{51A9DBD2-BF12-4568-8C01-886E54D567BF}" destId="{44387F9A-E75E-456D-A0F6-3C5132E12F1B}" srcOrd="0" destOrd="0" presId="urn:microsoft.com/office/officeart/2005/8/layout/hProcess4"/>
    <dgm:cxn modelId="{ED4D36FB-7ECD-497A-BA5F-C4C8FC019892}" type="presOf" srcId="{D39155E3-959D-4F29-B715-0053FACFA050}" destId="{59B82BE5-0E81-497D-9CD6-0A3F67B7B7AE}" srcOrd="1" destOrd="2" presId="urn:microsoft.com/office/officeart/2005/8/layout/hProcess4"/>
    <dgm:cxn modelId="{6E0452DC-C1B1-4DB6-8267-5D32287AF6EF}" srcId="{B0809147-0A03-4E3B-9FF3-BEFFFF2DBDFD}" destId="{834EC437-76E4-41E2-862F-A85364081F7B}" srcOrd="1" destOrd="0" parTransId="{F677C088-E308-4CB0-8411-A0AC56DB9861}" sibTransId="{3789A8FA-7F72-466F-9814-2B9AD5443F1F}"/>
    <dgm:cxn modelId="{1CCC8392-F373-48EC-AA85-C47B12A3D239}" srcId="{CE08ECE4-85C5-4540-9B45-ACD520B2E3D3}" destId="{FCEDC23A-4596-4A45-BB5F-15857281246A}" srcOrd="1" destOrd="0" parTransId="{88FF89BF-FD39-480D-84AC-D20571D31385}" sibTransId="{AC62B450-0B62-4412-A4EB-A59B96A16FC5}"/>
    <dgm:cxn modelId="{F9D829DB-73DF-4294-AE5E-CAF0683E7F2F}" srcId="{8CEC85E8-614E-4A7B-8A2C-ED1340A4EAB7}" destId="{344AE9C3-CFBB-4206-A7FD-7BAC5BA32AC8}" srcOrd="1" destOrd="0" parTransId="{DC0A1FF6-ED6E-4D3E-A691-DDA362A871CE}" sibTransId="{3D57B211-49BC-4BEA-A38B-A0D02E2AB1FC}"/>
    <dgm:cxn modelId="{5F5321EA-03D6-4E39-9545-45BA301FB53B}" type="presOf" srcId="{6260E300-7CC0-462E-9A2D-D24B49F0F5D3}" destId="{4CFF3E73-0D86-46BE-A266-22A105645B35}" srcOrd="0" destOrd="0" presId="urn:microsoft.com/office/officeart/2005/8/layout/hProcess4"/>
    <dgm:cxn modelId="{4238D9D7-71FC-4BA1-BE48-46400F2FEBA9}" srcId="{CE08ECE4-85C5-4540-9B45-ACD520B2E3D3}" destId="{B0809147-0A03-4E3B-9FF3-BEFFFF2DBDFD}" srcOrd="3" destOrd="0" parTransId="{66DA0769-5A8D-4E97-9E3F-D68180998EA7}" sibTransId="{3805BB74-0DA1-481E-B06C-373D38784237}"/>
    <dgm:cxn modelId="{501C5F54-FD70-45D6-BC03-6A8050F9A17D}" srcId="{B0809147-0A03-4E3B-9FF3-BEFFFF2DBDFD}" destId="{8A1C91BC-E1AB-4A8E-B3BD-E5EF3D60DEA8}" srcOrd="3" destOrd="0" parTransId="{BBFE12D5-B729-4D3F-B582-4C96E6622950}" sibTransId="{5DF8EB8F-9BC1-40D8-A5CE-9EEEE32C7043}"/>
    <dgm:cxn modelId="{3B7B8B02-E361-4F3F-B55F-8561707131A0}" type="presOf" srcId="{344AE9C3-CFBB-4206-A7FD-7BAC5BA32AC8}" destId="{13796B75-F12B-4B4B-99D2-23D158161D12}" srcOrd="0" destOrd="1" presId="urn:microsoft.com/office/officeart/2005/8/layout/hProcess4"/>
    <dgm:cxn modelId="{A2B78F66-9CC2-4B3F-8E2F-F9B340CB6D39}" srcId="{96EB2A76-B1D7-4EA3-9D5F-B5ED8B2A4F5A}" destId="{F2962D88-B770-45F8-9ACB-7E32402848C0}" srcOrd="0" destOrd="0" parTransId="{EBCF263E-3F34-48EC-A310-5F8D454FB24C}" sibTransId="{77C315B4-C79B-4B7F-A2E5-513F961F6893}"/>
    <dgm:cxn modelId="{5F2C7018-841C-4595-81EF-27A8208DBAF9}" type="presOf" srcId="{8BA7CD00-C7FE-43BC-B39E-538DA8321F5B}" destId="{59B82BE5-0E81-497D-9CD6-0A3F67B7B7AE}" srcOrd="1" destOrd="1" presId="urn:microsoft.com/office/officeart/2005/8/layout/hProcess4"/>
    <dgm:cxn modelId="{BA6B6D2A-BF18-41EF-84C6-B7942DEE26AF}" type="presOf" srcId="{879D666D-607E-4D51-ACB5-3B07BBA995E9}" destId="{93BF237F-6CB9-4DAC-B41D-A1200100E088}" srcOrd="1" destOrd="0" presId="urn:microsoft.com/office/officeart/2005/8/layout/hProcess4"/>
    <dgm:cxn modelId="{CA8F848C-F549-4C50-B711-5B38A09DBD08}" srcId="{96EB2A76-B1D7-4EA3-9D5F-B5ED8B2A4F5A}" destId="{E5C5AADA-DA7A-4218-9BB2-DBDF46FA2C07}" srcOrd="3" destOrd="0" parTransId="{7D25216B-857F-447A-9C53-05B82B37C7EA}" sibTransId="{D5159CA4-7047-4069-AE61-F2E34AFB11D0}"/>
    <dgm:cxn modelId="{19F3ED21-D443-40DC-9085-F9DB32F90355}" type="presOf" srcId="{AC62B450-0B62-4412-A4EB-A59B96A16FC5}" destId="{454BC613-D06C-4A95-BEC4-6568836D467E}" srcOrd="0" destOrd="0" presId="urn:microsoft.com/office/officeart/2005/8/layout/hProcess4"/>
    <dgm:cxn modelId="{F8F84940-A32E-4481-80D8-A921A39A96CE}" type="presOf" srcId="{797E248F-9BEB-4C7E-8E9F-B70D2C7A8F34}" destId="{EBEA3934-B266-4A9A-AE0B-605C82639597}" srcOrd="0" destOrd="1" presId="urn:microsoft.com/office/officeart/2005/8/layout/hProcess4"/>
    <dgm:cxn modelId="{B6EF80A3-4B55-45D0-9675-75ED6B62D678}" srcId="{CE08ECE4-85C5-4540-9B45-ACD520B2E3D3}" destId="{96EB2A76-B1D7-4EA3-9D5F-B5ED8B2A4F5A}" srcOrd="2" destOrd="0" parTransId="{5382ECAA-3778-4BA0-8F62-EFB9B97F32B5}" sibTransId="{51A9DBD2-BF12-4568-8C01-886E54D567BF}"/>
    <dgm:cxn modelId="{FB643F83-8ECB-4CF1-9BF4-B8C85BE09563}" type="presOf" srcId="{96EB2A76-B1D7-4EA3-9D5F-B5ED8B2A4F5A}" destId="{20FD954D-11CE-47CE-8436-209A0FFDF628}" srcOrd="0" destOrd="0" presId="urn:microsoft.com/office/officeart/2005/8/layout/hProcess4"/>
    <dgm:cxn modelId="{6B2CD840-A56D-45E1-A425-346AF631F0BC}" type="presOf" srcId="{8A1C91BC-E1AB-4A8E-B3BD-E5EF3D60DEA8}" destId="{93BF237F-6CB9-4DAC-B41D-A1200100E088}" srcOrd="1" destOrd="3" presId="urn:microsoft.com/office/officeart/2005/8/layout/hProcess4"/>
    <dgm:cxn modelId="{B83BCF82-E0BB-40C0-91B8-305F7EF670B2}" type="presOf" srcId="{CE08ECE4-85C5-4540-9B45-ACD520B2E3D3}" destId="{251E537C-A25A-4CC0-BAB3-20C3497A3FAB}" srcOrd="0" destOrd="0" presId="urn:microsoft.com/office/officeart/2005/8/layout/hProcess4"/>
    <dgm:cxn modelId="{BD3AFE82-0437-4DAC-854B-D8C6981EFC24}" type="presOf" srcId="{B0809147-0A03-4E3B-9FF3-BEFFFF2DBDFD}" destId="{6089F753-457C-4774-982F-5A3F6AFC4B4C}" srcOrd="0" destOrd="0" presId="urn:microsoft.com/office/officeart/2005/8/layout/hProcess4"/>
    <dgm:cxn modelId="{594BA92F-4D3B-4515-9BF6-EE2F9F1DEA3C}" type="presOf" srcId="{FCEDC23A-4596-4A45-BB5F-15857281246A}" destId="{92F8C1FD-E136-44DA-BA8F-2FA3EFA8C044}" srcOrd="0" destOrd="0" presId="urn:microsoft.com/office/officeart/2005/8/layout/hProcess4"/>
    <dgm:cxn modelId="{32AB4E3B-4D46-45D2-851C-C391575FECED}" srcId="{FCEDC23A-4596-4A45-BB5F-15857281246A}" destId="{9C003CEB-D6C4-40F7-83EA-E4EC4D5F1614}" srcOrd="0" destOrd="0" parTransId="{F7066341-159D-4F06-BAE6-F8DA4F6AB817}" sibTransId="{B96CE651-53B5-45C0-A246-7B1C21A61D43}"/>
    <dgm:cxn modelId="{5701BBEC-6FD1-46D5-AED4-E738A32C7D46}" srcId="{96EB2A76-B1D7-4EA3-9D5F-B5ED8B2A4F5A}" destId="{8BA7CD00-C7FE-43BC-B39E-538DA8321F5B}" srcOrd="1" destOrd="0" parTransId="{D434B294-8AE0-4B20-AE8F-F546FACC6500}" sibTransId="{33B7C138-35D4-4B5F-BFB7-8F07A7671FD9}"/>
    <dgm:cxn modelId="{2B6DD759-DD76-49E1-8B59-079F973EF6BD}" type="presOf" srcId="{8CEC85E8-614E-4A7B-8A2C-ED1340A4EAB7}" destId="{D2619F6D-24B1-4B4C-97B0-5B941D1AA111}" srcOrd="0" destOrd="0" presId="urn:microsoft.com/office/officeart/2005/8/layout/hProcess4"/>
    <dgm:cxn modelId="{7CA4F2EC-7B7E-4C01-9952-24758C6D20BB}" type="presOf" srcId="{8A1C91BC-E1AB-4A8E-B3BD-E5EF3D60DEA8}" destId="{A7C9FD15-D31D-4AA2-B948-91373E63D1B9}" srcOrd="0" destOrd="3" presId="urn:microsoft.com/office/officeart/2005/8/layout/hProcess4"/>
    <dgm:cxn modelId="{E6EF450C-97A3-4D1F-BE2B-1C16B2B885FD}" type="presOf" srcId="{797E248F-9BEB-4C7E-8E9F-B70D2C7A8F34}" destId="{95209CD9-66B9-40BA-A008-721AB645DCAC}" srcOrd="1" destOrd="1" presId="urn:microsoft.com/office/officeart/2005/8/layout/hProcess4"/>
    <dgm:cxn modelId="{ABE4C0A0-0206-4919-B3CA-A01B5FCDC533}" type="presOf" srcId="{A782FCF9-9B4E-4C75-9480-A2F5B19253A0}" destId="{A7C9FD15-D31D-4AA2-B948-91373E63D1B9}" srcOrd="0" destOrd="2" presId="urn:microsoft.com/office/officeart/2005/8/layout/hProcess4"/>
    <dgm:cxn modelId="{60F2365C-478E-4B58-97BA-C752C8B35C33}" type="presParOf" srcId="{251E537C-A25A-4CC0-BAB3-20C3497A3FAB}" destId="{B79A5660-F688-492F-8EFC-4FA3773CCC4F}" srcOrd="0" destOrd="0" presId="urn:microsoft.com/office/officeart/2005/8/layout/hProcess4"/>
    <dgm:cxn modelId="{54A575B7-BDA3-46C3-9B11-C58AD8EC19CF}" type="presParOf" srcId="{251E537C-A25A-4CC0-BAB3-20C3497A3FAB}" destId="{3D71ED8F-BD34-49F3-AC5F-204CF42D6E7F}" srcOrd="1" destOrd="0" presId="urn:microsoft.com/office/officeart/2005/8/layout/hProcess4"/>
    <dgm:cxn modelId="{B1BB26A3-84D6-4F7A-AF81-9766E2C6AB59}" type="presParOf" srcId="{251E537C-A25A-4CC0-BAB3-20C3497A3FAB}" destId="{1B4111C5-EF13-4D99-BF6A-1EAB974DB05A}" srcOrd="2" destOrd="0" presId="urn:microsoft.com/office/officeart/2005/8/layout/hProcess4"/>
    <dgm:cxn modelId="{0526BBBC-7148-4C6D-8662-25BB35DEDDE1}" type="presParOf" srcId="{1B4111C5-EF13-4D99-BF6A-1EAB974DB05A}" destId="{64F58CEE-0D4A-4270-9C34-0931CBF5A30E}" srcOrd="0" destOrd="0" presId="urn:microsoft.com/office/officeart/2005/8/layout/hProcess4"/>
    <dgm:cxn modelId="{16C3573F-8AFE-4CEB-A5CD-30CA29D810A9}" type="presParOf" srcId="{64F58CEE-0D4A-4270-9C34-0931CBF5A30E}" destId="{DB9DFA96-7032-4CAD-BE98-9BEF8CB36E05}" srcOrd="0" destOrd="0" presId="urn:microsoft.com/office/officeart/2005/8/layout/hProcess4"/>
    <dgm:cxn modelId="{1DF62157-DEFC-469B-93D6-E3AC35090C7B}" type="presParOf" srcId="{64F58CEE-0D4A-4270-9C34-0931CBF5A30E}" destId="{13796B75-F12B-4B4B-99D2-23D158161D12}" srcOrd="1" destOrd="0" presId="urn:microsoft.com/office/officeart/2005/8/layout/hProcess4"/>
    <dgm:cxn modelId="{4A9D005F-A363-4585-AB94-D60EA5F11571}" type="presParOf" srcId="{64F58CEE-0D4A-4270-9C34-0931CBF5A30E}" destId="{93079A52-2F2D-43FE-9E5F-980E5F6AE25D}" srcOrd="2" destOrd="0" presId="urn:microsoft.com/office/officeart/2005/8/layout/hProcess4"/>
    <dgm:cxn modelId="{A4C34E83-F425-4B18-A639-3BC37235957A}" type="presParOf" srcId="{64F58CEE-0D4A-4270-9C34-0931CBF5A30E}" destId="{D2619F6D-24B1-4B4C-97B0-5B941D1AA111}" srcOrd="3" destOrd="0" presId="urn:microsoft.com/office/officeart/2005/8/layout/hProcess4"/>
    <dgm:cxn modelId="{F636C097-4251-408C-B17D-DF5A5FC9EC19}" type="presParOf" srcId="{64F58CEE-0D4A-4270-9C34-0931CBF5A30E}" destId="{D01BDDB7-774F-4609-89F7-2A8C83CC903B}" srcOrd="4" destOrd="0" presId="urn:microsoft.com/office/officeart/2005/8/layout/hProcess4"/>
    <dgm:cxn modelId="{F0E18100-28E4-481E-9F5F-6A6A297F9B6B}" type="presParOf" srcId="{1B4111C5-EF13-4D99-BF6A-1EAB974DB05A}" destId="{4CFF3E73-0D86-46BE-A266-22A105645B35}" srcOrd="1" destOrd="0" presId="urn:microsoft.com/office/officeart/2005/8/layout/hProcess4"/>
    <dgm:cxn modelId="{18521670-399C-420E-8894-A65793DE0739}" type="presParOf" srcId="{1B4111C5-EF13-4D99-BF6A-1EAB974DB05A}" destId="{D80F4EC5-DBFA-4538-8970-6363E917243C}" srcOrd="2" destOrd="0" presId="urn:microsoft.com/office/officeart/2005/8/layout/hProcess4"/>
    <dgm:cxn modelId="{78BA9164-5BD3-4235-9AD6-4E300FA646B3}" type="presParOf" srcId="{D80F4EC5-DBFA-4538-8970-6363E917243C}" destId="{685AC985-35F4-4F80-89AA-979D3BC8C808}" srcOrd="0" destOrd="0" presId="urn:microsoft.com/office/officeart/2005/8/layout/hProcess4"/>
    <dgm:cxn modelId="{FE145BE8-D926-4AC4-A734-EEF0D629DAF7}" type="presParOf" srcId="{D80F4EC5-DBFA-4538-8970-6363E917243C}" destId="{EBEA3934-B266-4A9A-AE0B-605C82639597}" srcOrd="1" destOrd="0" presId="urn:microsoft.com/office/officeart/2005/8/layout/hProcess4"/>
    <dgm:cxn modelId="{F9BFF336-1E82-42E1-9CFB-DDB5960180A8}" type="presParOf" srcId="{D80F4EC5-DBFA-4538-8970-6363E917243C}" destId="{95209CD9-66B9-40BA-A008-721AB645DCAC}" srcOrd="2" destOrd="0" presId="urn:microsoft.com/office/officeart/2005/8/layout/hProcess4"/>
    <dgm:cxn modelId="{AB15732D-71A7-456F-84CC-3221A55B3959}" type="presParOf" srcId="{D80F4EC5-DBFA-4538-8970-6363E917243C}" destId="{92F8C1FD-E136-44DA-BA8F-2FA3EFA8C044}" srcOrd="3" destOrd="0" presId="urn:microsoft.com/office/officeart/2005/8/layout/hProcess4"/>
    <dgm:cxn modelId="{0C53EB2F-3F6E-47A3-9EBB-C83A59BE8D83}" type="presParOf" srcId="{D80F4EC5-DBFA-4538-8970-6363E917243C}" destId="{9CB010F4-9DB1-4F3E-9AB4-B36218409F00}" srcOrd="4" destOrd="0" presId="urn:microsoft.com/office/officeart/2005/8/layout/hProcess4"/>
    <dgm:cxn modelId="{CEE29742-759E-4798-BC0C-412CC789D96D}" type="presParOf" srcId="{1B4111C5-EF13-4D99-BF6A-1EAB974DB05A}" destId="{454BC613-D06C-4A95-BEC4-6568836D467E}" srcOrd="3" destOrd="0" presId="urn:microsoft.com/office/officeart/2005/8/layout/hProcess4"/>
    <dgm:cxn modelId="{7E5E599E-2006-4592-85D5-61F0D0B670F7}" type="presParOf" srcId="{1B4111C5-EF13-4D99-BF6A-1EAB974DB05A}" destId="{DC7DB8B5-75B4-4090-83D7-8A00D91AFFF6}" srcOrd="4" destOrd="0" presId="urn:microsoft.com/office/officeart/2005/8/layout/hProcess4"/>
    <dgm:cxn modelId="{0E89E1C4-9D20-4559-AA2D-ECBAA22910AD}" type="presParOf" srcId="{DC7DB8B5-75B4-4090-83D7-8A00D91AFFF6}" destId="{79C4C558-E333-4F00-A325-318FA36EDF2D}" srcOrd="0" destOrd="0" presId="urn:microsoft.com/office/officeart/2005/8/layout/hProcess4"/>
    <dgm:cxn modelId="{706C055D-F491-4BD9-A4BC-1C0F3FCB1D71}" type="presParOf" srcId="{DC7DB8B5-75B4-4090-83D7-8A00D91AFFF6}" destId="{9A1E9FA0-B11A-47A8-9681-A4066324298C}" srcOrd="1" destOrd="0" presId="urn:microsoft.com/office/officeart/2005/8/layout/hProcess4"/>
    <dgm:cxn modelId="{442E030C-6B22-45C8-8389-EF17008EAC3E}" type="presParOf" srcId="{DC7DB8B5-75B4-4090-83D7-8A00D91AFFF6}" destId="{59B82BE5-0E81-497D-9CD6-0A3F67B7B7AE}" srcOrd="2" destOrd="0" presId="urn:microsoft.com/office/officeart/2005/8/layout/hProcess4"/>
    <dgm:cxn modelId="{78906C8D-93E4-48C1-BBC8-951FFA4ACB2A}" type="presParOf" srcId="{DC7DB8B5-75B4-4090-83D7-8A00D91AFFF6}" destId="{20FD954D-11CE-47CE-8436-209A0FFDF628}" srcOrd="3" destOrd="0" presId="urn:microsoft.com/office/officeart/2005/8/layout/hProcess4"/>
    <dgm:cxn modelId="{3B73E750-DA2A-481D-A3A0-BAD822A638FB}" type="presParOf" srcId="{DC7DB8B5-75B4-4090-83D7-8A00D91AFFF6}" destId="{105F245F-A6A6-42C8-86E6-70E9FE8010D4}" srcOrd="4" destOrd="0" presId="urn:microsoft.com/office/officeart/2005/8/layout/hProcess4"/>
    <dgm:cxn modelId="{1C9B12EB-8D38-4149-A526-5E508B7FE60D}" type="presParOf" srcId="{1B4111C5-EF13-4D99-BF6A-1EAB974DB05A}" destId="{44387F9A-E75E-456D-A0F6-3C5132E12F1B}" srcOrd="5" destOrd="0" presId="urn:microsoft.com/office/officeart/2005/8/layout/hProcess4"/>
    <dgm:cxn modelId="{111752A7-DB38-4A18-ACA3-EE8CB30E5A6F}" type="presParOf" srcId="{1B4111C5-EF13-4D99-BF6A-1EAB974DB05A}" destId="{65140258-F2D9-471F-9704-AE149D5C7F1F}" srcOrd="6" destOrd="0" presId="urn:microsoft.com/office/officeart/2005/8/layout/hProcess4"/>
    <dgm:cxn modelId="{99E06F09-E0F9-41AF-8975-55E229A6AA8D}" type="presParOf" srcId="{65140258-F2D9-471F-9704-AE149D5C7F1F}" destId="{1E459150-6F5E-4C90-BC7B-3EA6E7A18C14}" srcOrd="0" destOrd="0" presId="urn:microsoft.com/office/officeart/2005/8/layout/hProcess4"/>
    <dgm:cxn modelId="{E97582EE-BE63-4585-AE6B-A9583868BC50}" type="presParOf" srcId="{65140258-F2D9-471F-9704-AE149D5C7F1F}" destId="{A7C9FD15-D31D-4AA2-B948-91373E63D1B9}" srcOrd="1" destOrd="0" presId="urn:microsoft.com/office/officeart/2005/8/layout/hProcess4"/>
    <dgm:cxn modelId="{AA5BF12D-A0A4-4108-BB24-F5A33C4260A5}" type="presParOf" srcId="{65140258-F2D9-471F-9704-AE149D5C7F1F}" destId="{93BF237F-6CB9-4DAC-B41D-A1200100E088}" srcOrd="2" destOrd="0" presId="urn:microsoft.com/office/officeart/2005/8/layout/hProcess4"/>
    <dgm:cxn modelId="{C15A7067-63CC-4792-9207-0808F3EA043E}" type="presParOf" srcId="{65140258-F2D9-471F-9704-AE149D5C7F1F}" destId="{6089F753-457C-4774-982F-5A3F6AFC4B4C}" srcOrd="3" destOrd="0" presId="urn:microsoft.com/office/officeart/2005/8/layout/hProcess4"/>
    <dgm:cxn modelId="{7A6490D2-2E6A-4ABE-BEA4-279E3ECF299B}" type="presParOf" srcId="{65140258-F2D9-471F-9704-AE149D5C7F1F}" destId="{33D7C86C-0AAA-4F91-8792-AFF6E71FF175}" srcOrd="4" destOrd="0" presId="urn:microsoft.com/office/officeart/2005/8/layout/hProcess4"/>
  </dgm:cxnLst>
  <dgm:bg>
    <a:solidFill>
      <a:srgbClr val="00CC99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EA999C-48A2-4F19-AAED-E70EF693E4AB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875621C-48FA-459A-8711-B588AB013AB0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pt-BR" b="0" i="0" dirty="0"/>
            <a:t>Transmissão de dados via web em vez de se utilizar o web </a:t>
          </a:r>
          <a:r>
            <a:rPr lang="pt-BR" b="0" i="0" dirty="0" err="1"/>
            <a:t>service</a:t>
          </a:r>
          <a:endParaRPr lang="pt-BR" dirty="0"/>
        </a:p>
      </dgm:t>
    </dgm:pt>
    <dgm:pt modelId="{ED75408C-7ECD-478D-85D4-254159B37EE2}" type="parTrans" cxnId="{71FE1BE6-91FC-47EA-AB43-6E01324655D9}">
      <dgm:prSet/>
      <dgm:spPr/>
      <dgm:t>
        <a:bodyPr/>
        <a:lstStyle/>
        <a:p>
          <a:endParaRPr lang="pt-BR"/>
        </a:p>
      </dgm:t>
    </dgm:pt>
    <dgm:pt modelId="{D5EAD005-B17F-464B-A38F-38132D6CCB76}" type="sibTrans" cxnId="{71FE1BE6-91FC-47EA-AB43-6E01324655D9}">
      <dgm:prSet/>
      <dgm:spPr/>
      <dgm:t>
        <a:bodyPr/>
        <a:lstStyle/>
        <a:p>
          <a:endParaRPr lang="pt-BR"/>
        </a:p>
      </dgm:t>
    </dgm:pt>
    <dgm:pt modelId="{B962B427-0F39-476F-BA46-E650E2910D00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pt-BR" b="0" i="0" dirty="0"/>
            <a:t>É possível o envio de qualquer evento</a:t>
          </a:r>
          <a:endParaRPr lang="pt-BR" dirty="0"/>
        </a:p>
      </dgm:t>
    </dgm:pt>
    <dgm:pt modelId="{C3C21F59-3386-48D3-AA4D-9020DDE67B1C}" type="parTrans" cxnId="{34A684D9-7E8A-4299-BBDC-9E5CE6C5EB5D}">
      <dgm:prSet/>
      <dgm:spPr/>
      <dgm:t>
        <a:bodyPr/>
        <a:lstStyle/>
        <a:p>
          <a:endParaRPr lang="pt-BR"/>
        </a:p>
      </dgm:t>
    </dgm:pt>
    <dgm:pt modelId="{FA7B096A-8432-4450-8576-34B29F90358E}" type="sibTrans" cxnId="{34A684D9-7E8A-4299-BBDC-9E5CE6C5EB5D}">
      <dgm:prSet/>
      <dgm:spPr/>
      <dgm:t>
        <a:bodyPr/>
        <a:lstStyle/>
        <a:p>
          <a:endParaRPr lang="pt-BR"/>
        </a:p>
      </dgm:t>
    </dgm:pt>
    <dgm:pt modelId="{8542F926-33F1-4907-A047-E22960A1A079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algn="just" rtl="0"/>
          <a:r>
            <a:rPr lang="pt-BR" b="0" i="0" dirty="0"/>
            <a:t>Não há nenhuma automatização. O empregador deve inserir todos os dados manualmente e realizar os cálculos envolvidos. </a:t>
          </a:r>
          <a:endParaRPr lang="pt-BR" dirty="0"/>
        </a:p>
      </dgm:t>
    </dgm:pt>
    <dgm:pt modelId="{E72AA975-214B-4B30-8F7A-013A1346F89D}" type="parTrans" cxnId="{3E83CEF8-F0B3-46DA-9666-DB051E991B95}">
      <dgm:prSet/>
      <dgm:spPr/>
      <dgm:t>
        <a:bodyPr/>
        <a:lstStyle/>
        <a:p>
          <a:endParaRPr lang="pt-BR"/>
        </a:p>
      </dgm:t>
    </dgm:pt>
    <dgm:pt modelId="{5270369F-E5E4-41BE-8727-91FFCE2A1A6C}" type="sibTrans" cxnId="{3E83CEF8-F0B3-46DA-9666-DB051E991B95}">
      <dgm:prSet/>
      <dgm:spPr/>
      <dgm:t>
        <a:bodyPr/>
        <a:lstStyle/>
        <a:p>
          <a:endParaRPr lang="pt-BR"/>
        </a:p>
      </dgm:t>
    </dgm:pt>
    <dgm:pt modelId="{009789C0-12A1-441D-BEB6-7541D1974356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algn="just" rtl="0"/>
          <a:r>
            <a:rPr lang="pt-BR" b="0" i="0" dirty="0"/>
            <a:t>Não foi projetada como método de transmissão de dados “regular”. Tem caráter de contingência, por ser uma substituição ao procedimento normal da empresa.</a:t>
          </a:r>
          <a:endParaRPr lang="pt-BR" dirty="0"/>
        </a:p>
      </dgm:t>
    </dgm:pt>
    <dgm:pt modelId="{B2B34A57-2C66-40E7-A990-F2E477B7A900}" type="parTrans" cxnId="{521CF0BD-A942-4D9C-924F-043A3521258C}">
      <dgm:prSet/>
      <dgm:spPr/>
      <dgm:t>
        <a:bodyPr/>
        <a:lstStyle/>
        <a:p>
          <a:endParaRPr lang="pt-BR"/>
        </a:p>
      </dgm:t>
    </dgm:pt>
    <dgm:pt modelId="{662435FE-7D5D-4A79-B7C6-A80F80919135}" type="sibTrans" cxnId="{521CF0BD-A942-4D9C-924F-043A3521258C}">
      <dgm:prSet/>
      <dgm:spPr/>
      <dgm:t>
        <a:bodyPr/>
        <a:lstStyle/>
        <a:p>
          <a:endParaRPr lang="pt-BR"/>
        </a:p>
      </dgm:t>
    </dgm:pt>
    <dgm:pt modelId="{B7BAC50A-2214-4F4D-A4DA-43EC2E9774DE}" type="pres">
      <dgm:prSet presAssocID="{38EA999C-48A2-4F19-AAED-E70EF693E4A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35C20159-A893-4349-B125-1B31730216D9}" type="pres">
      <dgm:prSet presAssocID="{38EA999C-48A2-4F19-AAED-E70EF693E4AB}" presName="Name1" presStyleCnt="0"/>
      <dgm:spPr/>
    </dgm:pt>
    <dgm:pt modelId="{71D994C0-DDFA-4868-86EE-836964EF264A}" type="pres">
      <dgm:prSet presAssocID="{38EA999C-48A2-4F19-AAED-E70EF693E4AB}" presName="cycle" presStyleCnt="0"/>
      <dgm:spPr/>
    </dgm:pt>
    <dgm:pt modelId="{D958FC90-75E7-48E1-A36A-E80CE9095DB7}" type="pres">
      <dgm:prSet presAssocID="{38EA999C-48A2-4F19-AAED-E70EF693E4AB}" presName="srcNode" presStyleLbl="node1" presStyleIdx="0" presStyleCnt="4"/>
      <dgm:spPr/>
    </dgm:pt>
    <dgm:pt modelId="{3E3D2C43-8EA6-44CD-83FB-3001D6738B1A}" type="pres">
      <dgm:prSet presAssocID="{38EA999C-48A2-4F19-AAED-E70EF693E4AB}" presName="conn" presStyleLbl="parChTrans1D2" presStyleIdx="0" presStyleCnt="1"/>
      <dgm:spPr/>
      <dgm:t>
        <a:bodyPr/>
        <a:lstStyle/>
        <a:p>
          <a:endParaRPr lang="pt-BR"/>
        </a:p>
      </dgm:t>
    </dgm:pt>
    <dgm:pt modelId="{0B28A92B-62B3-45E4-AA33-73DB62E4DD7D}" type="pres">
      <dgm:prSet presAssocID="{38EA999C-48A2-4F19-AAED-E70EF693E4AB}" presName="extraNode" presStyleLbl="node1" presStyleIdx="0" presStyleCnt="4"/>
      <dgm:spPr/>
    </dgm:pt>
    <dgm:pt modelId="{3E3370C6-0FF1-415F-A523-40C702A0609C}" type="pres">
      <dgm:prSet presAssocID="{38EA999C-48A2-4F19-AAED-E70EF693E4AB}" presName="dstNode" presStyleLbl="node1" presStyleIdx="0" presStyleCnt="4"/>
      <dgm:spPr/>
    </dgm:pt>
    <dgm:pt modelId="{92257EC9-6374-4A3C-89B2-E62FD6526BBB}" type="pres">
      <dgm:prSet presAssocID="{E875621C-48FA-459A-8711-B588AB013AB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4B9DFE-7B16-4495-B11E-23E346161BC2}" type="pres">
      <dgm:prSet presAssocID="{E875621C-48FA-459A-8711-B588AB013AB0}" presName="accent_1" presStyleCnt="0"/>
      <dgm:spPr/>
    </dgm:pt>
    <dgm:pt modelId="{4717FFCF-6B58-4938-BFD4-EE700376A367}" type="pres">
      <dgm:prSet presAssocID="{E875621C-48FA-459A-8711-B588AB013AB0}" presName="accentRepeatNode" presStyleLbl="solidFgAcc1" presStyleIdx="0" presStyleCnt="4"/>
      <dgm:spPr/>
    </dgm:pt>
    <dgm:pt modelId="{9976C6DF-85FA-4068-981A-5D3901B5619C}" type="pres">
      <dgm:prSet presAssocID="{B962B427-0F39-476F-BA46-E650E2910D0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3A03C1-26A8-44BB-8498-A0C9C3347EF5}" type="pres">
      <dgm:prSet presAssocID="{B962B427-0F39-476F-BA46-E650E2910D00}" presName="accent_2" presStyleCnt="0"/>
      <dgm:spPr/>
    </dgm:pt>
    <dgm:pt modelId="{F421CB29-B4AA-42C3-AB84-6403CA24E016}" type="pres">
      <dgm:prSet presAssocID="{B962B427-0F39-476F-BA46-E650E2910D00}" presName="accentRepeatNode" presStyleLbl="solidFgAcc1" presStyleIdx="1" presStyleCnt="4"/>
      <dgm:spPr/>
    </dgm:pt>
    <dgm:pt modelId="{A7877DDD-C71D-4C31-BA96-AC3C8FFA835E}" type="pres">
      <dgm:prSet presAssocID="{8542F926-33F1-4907-A047-E22960A1A07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8B19E6-F318-461A-ABB1-EB39B861E1F2}" type="pres">
      <dgm:prSet presAssocID="{8542F926-33F1-4907-A047-E22960A1A079}" presName="accent_3" presStyleCnt="0"/>
      <dgm:spPr/>
    </dgm:pt>
    <dgm:pt modelId="{09AEAF4A-12E3-4EBA-A410-2BE7D7A9A7A4}" type="pres">
      <dgm:prSet presAssocID="{8542F926-33F1-4907-A047-E22960A1A079}" presName="accentRepeatNode" presStyleLbl="solidFgAcc1" presStyleIdx="2" presStyleCnt="4"/>
      <dgm:spPr/>
    </dgm:pt>
    <dgm:pt modelId="{25CE1D43-3DFC-4ABB-A1DD-81A91B542E95}" type="pres">
      <dgm:prSet presAssocID="{009789C0-12A1-441D-BEB6-7541D197435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4E86F1-8D9F-4AEC-A292-3F575ABCFBA9}" type="pres">
      <dgm:prSet presAssocID="{009789C0-12A1-441D-BEB6-7541D1974356}" presName="accent_4" presStyleCnt="0"/>
      <dgm:spPr/>
    </dgm:pt>
    <dgm:pt modelId="{B1408304-8D3A-45F6-B1B8-820CC60DE6F1}" type="pres">
      <dgm:prSet presAssocID="{009789C0-12A1-441D-BEB6-7541D1974356}" presName="accentRepeatNode" presStyleLbl="solidFgAcc1" presStyleIdx="3" presStyleCnt="4"/>
      <dgm:spPr/>
    </dgm:pt>
  </dgm:ptLst>
  <dgm:cxnLst>
    <dgm:cxn modelId="{9A32AA00-3A9F-447F-8542-B42B17F79AD7}" type="presOf" srcId="{D5EAD005-B17F-464B-A38F-38132D6CCB76}" destId="{3E3D2C43-8EA6-44CD-83FB-3001D6738B1A}" srcOrd="0" destOrd="0" presId="urn:microsoft.com/office/officeart/2008/layout/VerticalCurvedList"/>
    <dgm:cxn modelId="{C9A5CFDD-2AF3-4F2A-A9EF-F9F003ED8786}" type="presOf" srcId="{E875621C-48FA-459A-8711-B588AB013AB0}" destId="{92257EC9-6374-4A3C-89B2-E62FD6526BBB}" srcOrd="0" destOrd="0" presId="urn:microsoft.com/office/officeart/2008/layout/VerticalCurvedList"/>
    <dgm:cxn modelId="{5C53BA44-B608-45A7-9818-1FF5EB230526}" type="presOf" srcId="{38EA999C-48A2-4F19-AAED-E70EF693E4AB}" destId="{B7BAC50A-2214-4F4D-A4DA-43EC2E9774DE}" srcOrd="0" destOrd="0" presId="urn:microsoft.com/office/officeart/2008/layout/VerticalCurvedList"/>
    <dgm:cxn modelId="{C8318E7A-F613-47F4-B1CE-8AF1350BBF4A}" type="presOf" srcId="{B962B427-0F39-476F-BA46-E650E2910D00}" destId="{9976C6DF-85FA-4068-981A-5D3901B5619C}" srcOrd="0" destOrd="0" presId="urn:microsoft.com/office/officeart/2008/layout/VerticalCurvedList"/>
    <dgm:cxn modelId="{521CF0BD-A942-4D9C-924F-043A3521258C}" srcId="{38EA999C-48A2-4F19-AAED-E70EF693E4AB}" destId="{009789C0-12A1-441D-BEB6-7541D1974356}" srcOrd="3" destOrd="0" parTransId="{B2B34A57-2C66-40E7-A990-F2E477B7A900}" sibTransId="{662435FE-7D5D-4A79-B7C6-A80F80919135}"/>
    <dgm:cxn modelId="{34A684D9-7E8A-4299-BBDC-9E5CE6C5EB5D}" srcId="{38EA999C-48A2-4F19-AAED-E70EF693E4AB}" destId="{B962B427-0F39-476F-BA46-E650E2910D00}" srcOrd="1" destOrd="0" parTransId="{C3C21F59-3386-48D3-AA4D-9020DDE67B1C}" sibTransId="{FA7B096A-8432-4450-8576-34B29F90358E}"/>
    <dgm:cxn modelId="{8DAD4C0F-975E-45EA-8DF8-C2F78DA73818}" type="presOf" srcId="{009789C0-12A1-441D-BEB6-7541D1974356}" destId="{25CE1D43-3DFC-4ABB-A1DD-81A91B542E95}" srcOrd="0" destOrd="0" presId="urn:microsoft.com/office/officeart/2008/layout/VerticalCurvedList"/>
    <dgm:cxn modelId="{71FE1BE6-91FC-47EA-AB43-6E01324655D9}" srcId="{38EA999C-48A2-4F19-AAED-E70EF693E4AB}" destId="{E875621C-48FA-459A-8711-B588AB013AB0}" srcOrd="0" destOrd="0" parTransId="{ED75408C-7ECD-478D-85D4-254159B37EE2}" sibTransId="{D5EAD005-B17F-464B-A38F-38132D6CCB76}"/>
    <dgm:cxn modelId="{3E83CEF8-F0B3-46DA-9666-DB051E991B95}" srcId="{38EA999C-48A2-4F19-AAED-E70EF693E4AB}" destId="{8542F926-33F1-4907-A047-E22960A1A079}" srcOrd="2" destOrd="0" parTransId="{E72AA975-214B-4B30-8F7A-013A1346F89D}" sibTransId="{5270369F-E5E4-41BE-8727-91FFCE2A1A6C}"/>
    <dgm:cxn modelId="{0CA40E70-6B84-4708-B909-4A64F8C44242}" type="presOf" srcId="{8542F926-33F1-4907-A047-E22960A1A079}" destId="{A7877DDD-C71D-4C31-BA96-AC3C8FFA835E}" srcOrd="0" destOrd="0" presId="urn:microsoft.com/office/officeart/2008/layout/VerticalCurvedList"/>
    <dgm:cxn modelId="{9C488316-A1A1-43C4-9CB7-F5D3B5222778}" type="presParOf" srcId="{B7BAC50A-2214-4F4D-A4DA-43EC2E9774DE}" destId="{35C20159-A893-4349-B125-1B31730216D9}" srcOrd="0" destOrd="0" presId="urn:microsoft.com/office/officeart/2008/layout/VerticalCurvedList"/>
    <dgm:cxn modelId="{E08FCE42-4400-4F4D-942D-161A50F40A05}" type="presParOf" srcId="{35C20159-A893-4349-B125-1B31730216D9}" destId="{71D994C0-DDFA-4868-86EE-836964EF264A}" srcOrd="0" destOrd="0" presId="urn:microsoft.com/office/officeart/2008/layout/VerticalCurvedList"/>
    <dgm:cxn modelId="{3EFC5943-EE78-4D0C-8877-AAB9386267E8}" type="presParOf" srcId="{71D994C0-DDFA-4868-86EE-836964EF264A}" destId="{D958FC90-75E7-48E1-A36A-E80CE9095DB7}" srcOrd="0" destOrd="0" presId="urn:microsoft.com/office/officeart/2008/layout/VerticalCurvedList"/>
    <dgm:cxn modelId="{C6BA02C4-CE75-4A46-9532-66DBCAD37387}" type="presParOf" srcId="{71D994C0-DDFA-4868-86EE-836964EF264A}" destId="{3E3D2C43-8EA6-44CD-83FB-3001D6738B1A}" srcOrd="1" destOrd="0" presId="urn:microsoft.com/office/officeart/2008/layout/VerticalCurvedList"/>
    <dgm:cxn modelId="{5CB33953-C120-4F92-8F35-619412D2B39F}" type="presParOf" srcId="{71D994C0-DDFA-4868-86EE-836964EF264A}" destId="{0B28A92B-62B3-45E4-AA33-73DB62E4DD7D}" srcOrd="2" destOrd="0" presId="urn:microsoft.com/office/officeart/2008/layout/VerticalCurvedList"/>
    <dgm:cxn modelId="{742D6BD0-0AA6-4BB1-8096-ED89A035B289}" type="presParOf" srcId="{71D994C0-DDFA-4868-86EE-836964EF264A}" destId="{3E3370C6-0FF1-415F-A523-40C702A0609C}" srcOrd="3" destOrd="0" presId="urn:microsoft.com/office/officeart/2008/layout/VerticalCurvedList"/>
    <dgm:cxn modelId="{BCCF3E68-4D93-4F44-8A27-F656AD128B1C}" type="presParOf" srcId="{35C20159-A893-4349-B125-1B31730216D9}" destId="{92257EC9-6374-4A3C-89B2-E62FD6526BBB}" srcOrd="1" destOrd="0" presId="urn:microsoft.com/office/officeart/2008/layout/VerticalCurvedList"/>
    <dgm:cxn modelId="{8FC4F0EC-744A-4093-967A-4DEEE46330A6}" type="presParOf" srcId="{35C20159-A893-4349-B125-1B31730216D9}" destId="{2E4B9DFE-7B16-4495-B11E-23E346161BC2}" srcOrd="2" destOrd="0" presId="urn:microsoft.com/office/officeart/2008/layout/VerticalCurvedList"/>
    <dgm:cxn modelId="{4CFB55AB-53B9-4F8C-B18C-29792A91EA6E}" type="presParOf" srcId="{2E4B9DFE-7B16-4495-B11E-23E346161BC2}" destId="{4717FFCF-6B58-4938-BFD4-EE700376A367}" srcOrd="0" destOrd="0" presId="urn:microsoft.com/office/officeart/2008/layout/VerticalCurvedList"/>
    <dgm:cxn modelId="{1DA61B4D-2D3E-459D-B0D0-B108629CEBED}" type="presParOf" srcId="{35C20159-A893-4349-B125-1B31730216D9}" destId="{9976C6DF-85FA-4068-981A-5D3901B5619C}" srcOrd="3" destOrd="0" presId="urn:microsoft.com/office/officeart/2008/layout/VerticalCurvedList"/>
    <dgm:cxn modelId="{3710CB0C-0C67-4620-A670-49525F9C3E5B}" type="presParOf" srcId="{35C20159-A893-4349-B125-1B31730216D9}" destId="{FE3A03C1-26A8-44BB-8498-A0C9C3347EF5}" srcOrd="4" destOrd="0" presId="urn:microsoft.com/office/officeart/2008/layout/VerticalCurvedList"/>
    <dgm:cxn modelId="{690DABD8-429B-41C2-9F79-A394CDDCDB13}" type="presParOf" srcId="{FE3A03C1-26A8-44BB-8498-A0C9C3347EF5}" destId="{F421CB29-B4AA-42C3-AB84-6403CA24E016}" srcOrd="0" destOrd="0" presId="urn:microsoft.com/office/officeart/2008/layout/VerticalCurvedList"/>
    <dgm:cxn modelId="{C156999B-0FA2-45E1-993A-CF8DBA24D65E}" type="presParOf" srcId="{35C20159-A893-4349-B125-1B31730216D9}" destId="{A7877DDD-C71D-4C31-BA96-AC3C8FFA835E}" srcOrd="5" destOrd="0" presId="urn:microsoft.com/office/officeart/2008/layout/VerticalCurvedList"/>
    <dgm:cxn modelId="{DE35C068-B712-4A3A-836D-E912EED5C779}" type="presParOf" srcId="{35C20159-A893-4349-B125-1B31730216D9}" destId="{978B19E6-F318-461A-ABB1-EB39B861E1F2}" srcOrd="6" destOrd="0" presId="urn:microsoft.com/office/officeart/2008/layout/VerticalCurvedList"/>
    <dgm:cxn modelId="{9FD7AB58-1F5D-4A71-A464-2A6AE3185A79}" type="presParOf" srcId="{978B19E6-F318-461A-ABB1-EB39B861E1F2}" destId="{09AEAF4A-12E3-4EBA-A410-2BE7D7A9A7A4}" srcOrd="0" destOrd="0" presId="urn:microsoft.com/office/officeart/2008/layout/VerticalCurvedList"/>
    <dgm:cxn modelId="{979760C3-D8B9-47CB-A4AC-95206DDFD7E1}" type="presParOf" srcId="{35C20159-A893-4349-B125-1B31730216D9}" destId="{25CE1D43-3DFC-4ABB-A1DD-81A91B542E95}" srcOrd="7" destOrd="0" presId="urn:microsoft.com/office/officeart/2008/layout/VerticalCurvedList"/>
    <dgm:cxn modelId="{A5A5D9F1-FF84-4276-A02E-93DA08200350}" type="presParOf" srcId="{35C20159-A893-4349-B125-1B31730216D9}" destId="{6A4E86F1-8D9F-4AEC-A292-3F575ABCFBA9}" srcOrd="8" destOrd="0" presId="urn:microsoft.com/office/officeart/2008/layout/VerticalCurvedList"/>
    <dgm:cxn modelId="{BD816BE5-1F1F-4419-B45D-F3F2D3D4D85B}" type="presParOf" srcId="{6A4E86F1-8D9F-4AEC-A292-3F575ABCFBA9}" destId="{B1408304-8D3A-45F6-B1B8-820CC60DE6F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2477FE-4C32-42EB-858F-513D9E0AA1C9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8BC0325-ADFF-485F-BE5C-D94E11176E9C}">
      <dgm:prSet/>
      <dgm:spPr/>
      <dgm:t>
        <a:bodyPr/>
        <a:lstStyle/>
        <a:p>
          <a:pPr rtl="0"/>
          <a:r>
            <a:rPr lang="pt-BR" b="0" i="0" dirty="0"/>
            <a:t>Perda de comunicação entre uma filial e a matriz, impossibilitando a geração de uma folha única (a filial transmitiria os seus eventos localmente)</a:t>
          </a:r>
          <a:endParaRPr lang="pt-BR" dirty="0"/>
        </a:p>
      </dgm:t>
    </dgm:pt>
    <dgm:pt modelId="{0F3F00B9-D3A6-4E0D-B757-1DDAE4EFFBCE}" type="parTrans" cxnId="{9EE565EF-048A-4C21-AC33-BBC747B4FCE1}">
      <dgm:prSet/>
      <dgm:spPr/>
      <dgm:t>
        <a:bodyPr/>
        <a:lstStyle/>
        <a:p>
          <a:endParaRPr lang="pt-BR"/>
        </a:p>
      </dgm:t>
    </dgm:pt>
    <dgm:pt modelId="{06BC1039-BFD8-455E-A198-419639CF0980}" type="sibTrans" cxnId="{9EE565EF-048A-4C21-AC33-BBC747B4FCE1}">
      <dgm:prSet/>
      <dgm:spPr/>
      <dgm:t>
        <a:bodyPr/>
        <a:lstStyle/>
        <a:p>
          <a:endParaRPr lang="pt-BR"/>
        </a:p>
      </dgm:t>
    </dgm:pt>
    <dgm:pt modelId="{B2CEB116-503C-4D36-9836-36BAA4C46F6E}">
      <dgm:prSet/>
      <dgm:spPr/>
      <dgm:t>
        <a:bodyPr/>
        <a:lstStyle/>
        <a:p>
          <a:pPr rtl="0"/>
          <a:r>
            <a:rPr lang="pt-BR" b="0" i="0" dirty="0"/>
            <a:t>Pane no sistema de folha/transmissão de dados no dia ou próximo ao vencimento</a:t>
          </a:r>
          <a:endParaRPr lang="pt-BR" dirty="0"/>
        </a:p>
      </dgm:t>
    </dgm:pt>
    <dgm:pt modelId="{357993E1-ACA9-47CF-9494-7063D3265D28}" type="parTrans" cxnId="{6E2C82B1-5529-403B-B046-016F54A9D6FA}">
      <dgm:prSet/>
      <dgm:spPr/>
      <dgm:t>
        <a:bodyPr/>
        <a:lstStyle/>
        <a:p>
          <a:endParaRPr lang="pt-BR"/>
        </a:p>
      </dgm:t>
    </dgm:pt>
    <dgm:pt modelId="{4BD36890-ED35-4EA3-AE6D-09AE755764DB}" type="sibTrans" cxnId="{6E2C82B1-5529-403B-B046-016F54A9D6FA}">
      <dgm:prSet/>
      <dgm:spPr/>
      <dgm:t>
        <a:bodyPr/>
        <a:lstStyle/>
        <a:p>
          <a:endParaRPr lang="pt-BR"/>
        </a:p>
      </dgm:t>
    </dgm:pt>
    <dgm:pt modelId="{12AB0864-5CD6-4887-A755-1C76F5D3107D}">
      <dgm:prSet/>
      <dgm:spPr/>
      <dgm:t>
        <a:bodyPr/>
        <a:lstStyle/>
        <a:p>
          <a:pPr rtl="0"/>
          <a:r>
            <a:rPr lang="pt-BR" b="0" i="0" dirty="0"/>
            <a:t>Pane no computador que armazena localmente os dados da folha no dia ou próximo ao vencimento</a:t>
          </a:r>
          <a:endParaRPr lang="pt-BR" dirty="0"/>
        </a:p>
      </dgm:t>
    </dgm:pt>
    <dgm:pt modelId="{69AE966F-5C4F-4052-97D7-D81BF4216302}" type="parTrans" cxnId="{FE62ADC4-C946-4901-BD86-AAC947869A87}">
      <dgm:prSet/>
      <dgm:spPr/>
      <dgm:t>
        <a:bodyPr/>
        <a:lstStyle/>
        <a:p>
          <a:endParaRPr lang="pt-BR"/>
        </a:p>
      </dgm:t>
    </dgm:pt>
    <dgm:pt modelId="{04F16206-C7CC-4BD6-AE10-7552FA51C978}" type="sibTrans" cxnId="{FE62ADC4-C946-4901-BD86-AAC947869A87}">
      <dgm:prSet/>
      <dgm:spPr/>
      <dgm:t>
        <a:bodyPr/>
        <a:lstStyle/>
        <a:p>
          <a:endParaRPr lang="pt-BR"/>
        </a:p>
      </dgm:t>
    </dgm:pt>
    <dgm:pt modelId="{51B6B266-D5F9-4E0F-9B25-550342D9A901}">
      <dgm:prSet/>
      <dgm:spPr/>
      <dgm:t>
        <a:bodyPr/>
        <a:lstStyle/>
        <a:p>
          <a:pPr rtl="0"/>
          <a:r>
            <a:rPr lang="pt-BR" b="0" i="0" dirty="0"/>
            <a:t>Obs.: eventual falta de acesso à internet, ou problemas no canal de transmissão de eventos ao </a:t>
          </a:r>
          <a:r>
            <a:rPr lang="pt-BR" b="0" i="0" dirty="0" err="1"/>
            <a:t>eSocial</a:t>
          </a:r>
          <a:r>
            <a:rPr lang="pt-BR" b="0" i="0" dirty="0"/>
            <a:t> (por parte do Serpro) afetariam igualmente a transmissão via web </a:t>
          </a:r>
          <a:r>
            <a:rPr lang="pt-BR" b="0" i="0" dirty="0" err="1"/>
            <a:t>service</a:t>
          </a:r>
          <a:r>
            <a:rPr lang="pt-BR" b="0" i="0" dirty="0"/>
            <a:t> e a contingência.</a:t>
          </a:r>
          <a:endParaRPr lang="pt-BR" dirty="0"/>
        </a:p>
      </dgm:t>
    </dgm:pt>
    <dgm:pt modelId="{C0073D22-2C06-45B7-879F-DBFEEE7071DB}" type="parTrans" cxnId="{732807A3-D6A2-452A-BB2E-D8BE85471BA6}">
      <dgm:prSet/>
      <dgm:spPr/>
      <dgm:t>
        <a:bodyPr/>
        <a:lstStyle/>
        <a:p>
          <a:endParaRPr lang="pt-BR"/>
        </a:p>
      </dgm:t>
    </dgm:pt>
    <dgm:pt modelId="{BA8FCE4F-654E-462B-A306-3F9A02D7E019}" type="sibTrans" cxnId="{732807A3-D6A2-452A-BB2E-D8BE85471BA6}">
      <dgm:prSet/>
      <dgm:spPr/>
      <dgm:t>
        <a:bodyPr/>
        <a:lstStyle/>
        <a:p>
          <a:endParaRPr lang="pt-BR"/>
        </a:p>
      </dgm:t>
    </dgm:pt>
    <dgm:pt modelId="{2373F7F2-1324-430F-B504-504E9D2A92EA}" type="pres">
      <dgm:prSet presAssocID="{EB2477FE-4C32-42EB-858F-513D9E0AA1C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4690A24-D7C9-4814-92F4-963A4D14FA40}" type="pres">
      <dgm:prSet presAssocID="{C8BC0325-ADFF-485F-BE5C-D94E11176E9C}" presName="thickLine" presStyleLbl="alignNode1" presStyleIdx="0" presStyleCnt="4"/>
      <dgm:spPr/>
    </dgm:pt>
    <dgm:pt modelId="{801F3B65-F037-45EF-AFF3-CF2DC1174BD7}" type="pres">
      <dgm:prSet presAssocID="{C8BC0325-ADFF-485F-BE5C-D94E11176E9C}" presName="horz1" presStyleCnt="0"/>
      <dgm:spPr/>
    </dgm:pt>
    <dgm:pt modelId="{364FC530-B652-42EC-BF16-4EC54103047D}" type="pres">
      <dgm:prSet presAssocID="{C8BC0325-ADFF-485F-BE5C-D94E11176E9C}" presName="tx1" presStyleLbl="revTx" presStyleIdx="0" presStyleCnt="4"/>
      <dgm:spPr/>
      <dgm:t>
        <a:bodyPr/>
        <a:lstStyle/>
        <a:p>
          <a:endParaRPr lang="pt-BR"/>
        </a:p>
      </dgm:t>
    </dgm:pt>
    <dgm:pt modelId="{E121EF60-B16C-41E7-84EC-FD30EADA760E}" type="pres">
      <dgm:prSet presAssocID="{C8BC0325-ADFF-485F-BE5C-D94E11176E9C}" presName="vert1" presStyleCnt="0"/>
      <dgm:spPr/>
    </dgm:pt>
    <dgm:pt modelId="{3F85185F-C50F-428E-8975-ED7EB0E4FC56}" type="pres">
      <dgm:prSet presAssocID="{B2CEB116-503C-4D36-9836-36BAA4C46F6E}" presName="thickLine" presStyleLbl="alignNode1" presStyleIdx="1" presStyleCnt="4"/>
      <dgm:spPr/>
    </dgm:pt>
    <dgm:pt modelId="{BCF3F979-D709-4BE4-9937-60CB929CC14E}" type="pres">
      <dgm:prSet presAssocID="{B2CEB116-503C-4D36-9836-36BAA4C46F6E}" presName="horz1" presStyleCnt="0"/>
      <dgm:spPr/>
    </dgm:pt>
    <dgm:pt modelId="{C930FC90-BCC9-43C0-ABFA-7064E60D4323}" type="pres">
      <dgm:prSet presAssocID="{B2CEB116-503C-4D36-9836-36BAA4C46F6E}" presName="tx1" presStyleLbl="revTx" presStyleIdx="1" presStyleCnt="4"/>
      <dgm:spPr/>
      <dgm:t>
        <a:bodyPr/>
        <a:lstStyle/>
        <a:p>
          <a:endParaRPr lang="pt-BR"/>
        </a:p>
      </dgm:t>
    </dgm:pt>
    <dgm:pt modelId="{AA13CF61-4BEA-4BE7-B42D-96B2A26B8C26}" type="pres">
      <dgm:prSet presAssocID="{B2CEB116-503C-4D36-9836-36BAA4C46F6E}" presName="vert1" presStyleCnt="0"/>
      <dgm:spPr/>
    </dgm:pt>
    <dgm:pt modelId="{439C15E7-A935-4C43-AD6F-61DC215F64F6}" type="pres">
      <dgm:prSet presAssocID="{12AB0864-5CD6-4887-A755-1C76F5D3107D}" presName="thickLine" presStyleLbl="alignNode1" presStyleIdx="2" presStyleCnt="4"/>
      <dgm:spPr/>
    </dgm:pt>
    <dgm:pt modelId="{57C19F02-F7F6-49E5-8038-67BA758168DA}" type="pres">
      <dgm:prSet presAssocID="{12AB0864-5CD6-4887-A755-1C76F5D3107D}" presName="horz1" presStyleCnt="0"/>
      <dgm:spPr/>
    </dgm:pt>
    <dgm:pt modelId="{DAE95BFF-388F-4582-A069-4F6A5DB319D2}" type="pres">
      <dgm:prSet presAssocID="{12AB0864-5CD6-4887-A755-1C76F5D3107D}" presName="tx1" presStyleLbl="revTx" presStyleIdx="2" presStyleCnt="4"/>
      <dgm:spPr/>
      <dgm:t>
        <a:bodyPr/>
        <a:lstStyle/>
        <a:p>
          <a:endParaRPr lang="pt-BR"/>
        </a:p>
      </dgm:t>
    </dgm:pt>
    <dgm:pt modelId="{ADD4B91A-9E13-4394-B2F4-C94D9B4B242E}" type="pres">
      <dgm:prSet presAssocID="{12AB0864-5CD6-4887-A755-1C76F5D3107D}" presName="vert1" presStyleCnt="0"/>
      <dgm:spPr/>
    </dgm:pt>
    <dgm:pt modelId="{04694622-9516-4B0F-B4F6-58046820B380}" type="pres">
      <dgm:prSet presAssocID="{51B6B266-D5F9-4E0F-9B25-550342D9A901}" presName="thickLine" presStyleLbl="alignNode1" presStyleIdx="3" presStyleCnt="4"/>
      <dgm:spPr/>
    </dgm:pt>
    <dgm:pt modelId="{681EEAC6-B7AE-4064-87E9-9005BC9FF477}" type="pres">
      <dgm:prSet presAssocID="{51B6B266-D5F9-4E0F-9B25-550342D9A901}" presName="horz1" presStyleCnt="0"/>
      <dgm:spPr/>
    </dgm:pt>
    <dgm:pt modelId="{1C0FF3C2-082A-4EEB-8735-C6526182C190}" type="pres">
      <dgm:prSet presAssocID="{51B6B266-D5F9-4E0F-9B25-550342D9A901}" presName="tx1" presStyleLbl="revTx" presStyleIdx="3" presStyleCnt="4"/>
      <dgm:spPr/>
      <dgm:t>
        <a:bodyPr/>
        <a:lstStyle/>
        <a:p>
          <a:endParaRPr lang="pt-BR"/>
        </a:p>
      </dgm:t>
    </dgm:pt>
    <dgm:pt modelId="{82D31289-46BD-48D5-BD0A-5616B7E8A265}" type="pres">
      <dgm:prSet presAssocID="{51B6B266-D5F9-4E0F-9B25-550342D9A901}" presName="vert1" presStyleCnt="0"/>
      <dgm:spPr/>
    </dgm:pt>
  </dgm:ptLst>
  <dgm:cxnLst>
    <dgm:cxn modelId="{A0EE89DC-1176-4A4F-8045-3CEF99935300}" type="presOf" srcId="{EB2477FE-4C32-42EB-858F-513D9E0AA1C9}" destId="{2373F7F2-1324-430F-B504-504E9D2A92EA}" srcOrd="0" destOrd="0" presId="urn:microsoft.com/office/officeart/2008/layout/LinedList"/>
    <dgm:cxn modelId="{AB803878-ECFB-4998-AFF4-2D92AF84039B}" type="presOf" srcId="{51B6B266-D5F9-4E0F-9B25-550342D9A901}" destId="{1C0FF3C2-082A-4EEB-8735-C6526182C190}" srcOrd="0" destOrd="0" presId="urn:microsoft.com/office/officeart/2008/layout/LinedList"/>
    <dgm:cxn modelId="{FE62ADC4-C946-4901-BD86-AAC947869A87}" srcId="{EB2477FE-4C32-42EB-858F-513D9E0AA1C9}" destId="{12AB0864-5CD6-4887-A755-1C76F5D3107D}" srcOrd="2" destOrd="0" parTransId="{69AE966F-5C4F-4052-97D7-D81BF4216302}" sibTransId="{04F16206-C7CC-4BD6-AE10-7552FA51C978}"/>
    <dgm:cxn modelId="{6947EAB7-FD20-4470-9E57-7A38A343798D}" type="presOf" srcId="{C8BC0325-ADFF-485F-BE5C-D94E11176E9C}" destId="{364FC530-B652-42EC-BF16-4EC54103047D}" srcOrd="0" destOrd="0" presId="urn:microsoft.com/office/officeart/2008/layout/LinedList"/>
    <dgm:cxn modelId="{6E2C82B1-5529-403B-B046-016F54A9D6FA}" srcId="{EB2477FE-4C32-42EB-858F-513D9E0AA1C9}" destId="{B2CEB116-503C-4D36-9836-36BAA4C46F6E}" srcOrd="1" destOrd="0" parTransId="{357993E1-ACA9-47CF-9494-7063D3265D28}" sibTransId="{4BD36890-ED35-4EA3-AE6D-09AE755764DB}"/>
    <dgm:cxn modelId="{9EE565EF-048A-4C21-AC33-BBC747B4FCE1}" srcId="{EB2477FE-4C32-42EB-858F-513D9E0AA1C9}" destId="{C8BC0325-ADFF-485F-BE5C-D94E11176E9C}" srcOrd="0" destOrd="0" parTransId="{0F3F00B9-D3A6-4E0D-B757-1DDAE4EFFBCE}" sibTransId="{06BC1039-BFD8-455E-A198-419639CF0980}"/>
    <dgm:cxn modelId="{732807A3-D6A2-452A-BB2E-D8BE85471BA6}" srcId="{EB2477FE-4C32-42EB-858F-513D9E0AA1C9}" destId="{51B6B266-D5F9-4E0F-9B25-550342D9A901}" srcOrd="3" destOrd="0" parTransId="{C0073D22-2C06-45B7-879F-DBFEEE7071DB}" sibTransId="{BA8FCE4F-654E-462B-A306-3F9A02D7E019}"/>
    <dgm:cxn modelId="{0B827489-CAA7-42C3-858B-DCDD4F3620AE}" type="presOf" srcId="{B2CEB116-503C-4D36-9836-36BAA4C46F6E}" destId="{C930FC90-BCC9-43C0-ABFA-7064E60D4323}" srcOrd="0" destOrd="0" presId="urn:microsoft.com/office/officeart/2008/layout/LinedList"/>
    <dgm:cxn modelId="{95EE34D1-B5F4-4329-9C89-475438FB10A5}" type="presOf" srcId="{12AB0864-5CD6-4887-A755-1C76F5D3107D}" destId="{DAE95BFF-388F-4582-A069-4F6A5DB319D2}" srcOrd="0" destOrd="0" presId="urn:microsoft.com/office/officeart/2008/layout/LinedList"/>
    <dgm:cxn modelId="{EE9AF727-481F-4296-AD8C-C46CD3E0E202}" type="presParOf" srcId="{2373F7F2-1324-430F-B504-504E9D2A92EA}" destId="{B4690A24-D7C9-4814-92F4-963A4D14FA40}" srcOrd="0" destOrd="0" presId="urn:microsoft.com/office/officeart/2008/layout/LinedList"/>
    <dgm:cxn modelId="{4B43CCFF-3AC2-4B25-AD8D-048F40345ADF}" type="presParOf" srcId="{2373F7F2-1324-430F-B504-504E9D2A92EA}" destId="{801F3B65-F037-45EF-AFF3-CF2DC1174BD7}" srcOrd="1" destOrd="0" presId="urn:microsoft.com/office/officeart/2008/layout/LinedList"/>
    <dgm:cxn modelId="{D77538A0-885B-4890-97BC-70599D752F87}" type="presParOf" srcId="{801F3B65-F037-45EF-AFF3-CF2DC1174BD7}" destId="{364FC530-B652-42EC-BF16-4EC54103047D}" srcOrd="0" destOrd="0" presId="urn:microsoft.com/office/officeart/2008/layout/LinedList"/>
    <dgm:cxn modelId="{9DC9E6C3-248D-460D-9340-4D16B6479A09}" type="presParOf" srcId="{801F3B65-F037-45EF-AFF3-CF2DC1174BD7}" destId="{E121EF60-B16C-41E7-84EC-FD30EADA760E}" srcOrd="1" destOrd="0" presId="urn:microsoft.com/office/officeart/2008/layout/LinedList"/>
    <dgm:cxn modelId="{66B6AB18-F64D-4B87-B94D-F17978400AFF}" type="presParOf" srcId="{2373F7F2-1324-430F-B504-504E9D2A92EA}" destId="{3F85185F-C50F-428E-8975-ED7EB0E4FC56}" srcOrd="2" destOrd="0" presId="urn:microsoft.com/office/officeart/2008/layout/LinedList"/>
    <dgm:cxn modelId="{A9EDE603-1B53-4253-95A2-746E6658E92B}" type="presParOf" srcId="{2373F7F2-1324-430F-B504-504E9D2A92EA}" destId="{BCF3F979-D709-4BE4-9937-60CB929CC14E}" srcOrd="3" destOrd="0" presId="urn:microsoft.com/office/officeart/2008/layout/LinedList"/>
    <dgm:cxn modelId="{D56EB491-F131-4336-9192-0F7673877FE8}" type="presParOf" srcId="{BCF3F979-D709-4BE4-9937-60CB929CC14E}" destId="{C930FC90-BCC9-43C0-ABFA-7064E60D4323}" srcOrd="0" destOrd="0" presId="urn:microsoft.com/office/officeart/2008/layout/LinedList"/>
    <dgm:cxn modelId="{B45698BB-2664-4BC7-AC37-F00FBACA0DA0}" type="presParOf" srcId="{BCF3F979-D709-4BE4-9937-60CB929CC14E}" destId="{AA13CF61-4BEA-4BE7-B42D-96B2A26B8C26}" srcOrd="1" destOrd="0" presId="urn:microsoft.com/office/officeart/2008/layout/LinedList"/>
    <dgm:cxn modelId="{CDADBDE9-8621-4DDD-8396-3CE644654772}" type="presParOf" srcId="{2373F7F2-1324-430F-B504-504E9D2A92EA}" destId="{439C15E7-A935-4C43-AD6F-61DC215F64F6}" srcOrd="4" destOrd="0" presId="urn:microsoft.com/office/officeart/2008/layout/LinedList"/>
    <dgm:cxn modelId="{158E7A35-E8B6-417B-B901-526537099F0C}" type="presParOf" srcId="{2373F7F2-1324-430F-B504-504E9D2A92EA}" destId="{57C19F02-F7F6-49E5-8038-67BA758168DA}" srcOrd="5" destOrd="0" presId="urn:microsoft.com/office/officeart/2008/layout/LinedList"/>
    <dgm:cxn modelId="{DEA97796-530E-4516-A7DA-1D7C5BEA2CE7}" type="presParOf" srcId="{57C19F02-F7F6-49E5-8038-67BA758168DA}" destId="{DAE95BFF-388F-4582-A069-4F6A5DB319D2}" srcOrd="0" destOrd="0" presId="urn:microsoft.com/office/officeart/2008/layout/LinedList"/>
    <dgm:cxn modelId="{C15B3C0D-2B55-4D59-8D06-4A54C5F6BDF0}" type="presParOf" srcId="{57C19F02-F7F6-49E5-8038-67BA758168DA}" destId="{ADD4B91A-9E13-4394-B2F4-C94D9B4B242E}" srcOrd="1" destOrd="0" presId="urn:microsoft.com/office/officeart/2008/layout/LinedList"/>
    <dgm:cxn modelId="{CA9209F2-112D-405B-8A0C-E12314AC3D65}" type="presParOf" srcId="{2373F7F2-1324-430F-B504-504E9D2A92EA}" destId="{04694622-9516-4B0F-B4F6-58046820B380}" srcOrd="6" destOrd="0" presId="urn:microsoft.com/office/officeart/2008/layout/LinedList"/>
    <dgm:cxn modelId="{ADFF7E5F-140B-47A5-9CA1-7CB573625321}" type="presParOf" srcId="{2373F7F2-1324-430F-B504-504E9D2A92EA}" destId="{681EEAC6-B7AE-4064-87E9-9005BC9FF477}" srcOrd="7" destOrd="0" presId="urn:microsoft.com/office/officeart/2008/layout/LinedList"/>
    <dgm:cxn modelId="{076D439A-D66D-415D-BB29-D4328ADE4917}" type="presParOf" srcId="{681EEAC6-B7AE-4064-87E9-9005BC9FF477}" destId="{1C0FF3C2-082A-4EEB-8735-C6526182C190}" srcOrd="0" destOrd="0" presId="urn:microsoft.com/office/officeart/2008/layout/LinedList"/>
    <dgm:cxn modelId="{95623506-C8B3-47C4-BED5-7521BB5B1236}" type="presParOf" srcId="{681EEAC6-B7AE-4064-87E9-9005BC9FF477}" destId="{82D31289-46BD-48D5-BD0A-5616B7E8A26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09ED4-EC74-4B27-B20A-09C5529F6F25}">
      <dsp:nvSpPr>
        <dsp:cNvPr id="0" name=""/>
        <dsp:cNvSpPr/>
      </dsp:nvSpPr>
      <dsp:spPr>
        <a:xfrm>
          <a:off x="3153586" y="1070683"/>
          <a:ext cx="1521600" cy="152160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4183BD5-E5C3-405A-A602-F53948613D98}">
      <dsp:nvSpPr>
        <dsp:cNvPr id="0" name=""/>
        <dsp:cNvSpPr/>
      </dsp:nvSpPr>
      <dsp:spPr>
        <a:xfrm>
          <a:off x="2815153" y="3325784"/>
          <a:ext cx="2475333" cy="102164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solidFill>
                <a:schemeClr val="tx1">
                  <a:lumMod val="65000"/>
                  <a:lumOff val="35000"/>
                </a:schemeClr>
              </a:solidFill>
            </a:rPr>
            <a:t>Caixa Econômica Federal </a:t>
          </a:r>
          <a:r>
            <a:rPr lang="pt-BR" sz="1600" i="1" kern="1200" dirty="0">
              <a:solidFill>
                <a:schemeClr val="tx1">
                  <a:lumMod val="65000"/>
                  <a:lumOff val="35000"/>
                </a:schemeClr>
              </a:solidFill>
            </a:rPr>
            <a:t>Representando o Conselho Curador do FGTS</a:t>
          </a:r>
        </a:p>
      </dsp:txBody>
      <dsp:txXfrm>
        <a:off x="2815153" y="3325784"/>
        <a:ext cx="2475333" cy="1021646"/>
      </dsp:txXfrm>
    </dsp:sp>
    <dsp:sp modelId="{C1BE8CC3-3BA7-4C4B-B7EF-4FB52CB1EE94}">
      <dsp:nvSpPr>
        <dsp:cNvPr id="0" name=""/>
        <dsp:cNvSpPr/>
      </dsp:nvSpPr>
      <dsp:spPr>
        <a:xfrm>
          <a:off x="3732403" y="1502735"/>
          <a:ext cx="1521600" cy="152160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1285709"/>
                <a:satOff val="2937"/>
                <a:lumOff val="-813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alpha val="50000"/>
                <a:hueOff val="1285709"/>
                <a:satOff val="2937"/>
                <a:lumOff val="-813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49FF9F2-E547-4C97-BAC6-8762857C7CBC}">
      <dsp:nvSpPr>
        <dsp:cNvPr id="0" name=""/>
        <dsp:cNvSpPr/>
      </dsp:nvSpPr>
      <dsp:spPr>
        <a:xfrm>
          <a:off x="2952053" y="0"/>
          <a:ext cx="1964978" cy="11085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solidFill>
                <a:schemeClr val="tx1">
                  <a:lumMod val="65000"/>
                  <a:lumOff val="35000"/>
                </a:schemeClr>
              </a:solidFill>
            </a:rPr>
            <a:t>Ministério do Trabalho</a:t>
          </a:r>
        </a:p>
      </dsp:txBody>
      <dsp:txXfrm>
        <a:off x="2952053" y="0"/>
        <a:ext cx="1964978" cy="1108594"/>
      </dsp:txXfrm>
    </dsp:sp>
    <dsp:sp modelId="{B852227F-EE98-48D9-92DC-7EE0DE21C55F}">
      <dsp:nvSpPr>
        <dsp:cNvPr id="0" name=""/>
        <dsp:cNvSpPr/>
      </dsp:nvSpPr>
      <dsp:spPr>
        <a:xfrm>
          <a:off x="5745618" y="0"/>
          <a:ext cx="1521600" cy="1521600"/>
        </a:xfrm>
        <a:prstGeom prst="ellips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40A5BED-7220-4540-8EC5-C50501412B18}">
      <dsp:nvSpPr>
        <dsp:cNvPr id="0" name=""/>
        <dsp:cNvSpPr/>
      </dsp:nvSpPr>
      <dsp:spPr>
        <a:xfrm>
          <a:off x="4714427" y="2952330"/>
          <a:ext cx="2150427" cy="11085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714427" y="2952330"/>
        <a:ext cx="2150427" cy="1108594"/>
      </dsp:txXfrm>
    </dsp:sp>
    <dsp:sp modelId="{8FF16D7F-B8F2-47D3-A44B-7640169D2839}">
      <dsp:nvSpPr>
        <dsp:cNvPr id="0" name=""/>
        <dsp:cNvSpPr/>
      </dsp:nvSpPr>
      <dsp:spPr>
        <a:xfrm>
          <a:off x="3278220" y="1872208"/>
          <a:ext cx="1521600" cy="152160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3857127"/>
                <a:satOff val="8811"/>
                <a:lumOff val="-2441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alpha val="50000"/>
                <a:hueOff val="3857127"/>
                <a:satOff val="8811"/>
                <a:lumOff val="-2441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F7B8AD9-B7E2-4480-B78C-57E6AA156FA3}">
      <dsp:nvSpPr>
        <dsp:cNvPr id="0" name=""/>
        <dsp:cNvSpPr/>
      </dsp:nvSpPr>
      <dsp:spPr>
        <a:xfrm>
          <a:off x="5290489" y="1728187"/>
          <a:ext cx="2002815" cy="11085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solidFill>
                <a:schemeClr val="tx1">
                  <a:lumMod val="65000"/>
                  <a:lumOff val="35000"/>
                </a:schemeClr>
              </a:solidFill>
            </a:rPr>
            <a:t>Instituto Nacional do Seguro Social - INSS</a:t>
          </a:r>
        </a:p>
      </dsp:txBody>
      <dsp:txXfrm>
        <a:off x="5290489" y="1728187"/>
        <a:ext cx="2002815" cy="1108594"/>
      </dsp:txXfrm>
    </dsp:sp>
    <dsp:sp modelId="{142840FF-7496-49E0-9D7C-065869668FFF}">
      <dsp:nvSpPr>
        <dsp:cNvPr id="0" name=""/>
        <dsp:cNvSpPr/>
      </dsp:nvSpPr>
      <dsp:spPr>
        <a:xfrm>
          <a:off x="2574769" y="1574737"/>
          <a:ext cx="1521600" cy="152160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5142836"/>
                <a:satOff val="11748"/>
                <a:lumOff val="-3254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alpha val="50000"/>
                <a:hueOff val="5142836"/>
                <a:satOff val="11748"/>
                <a:lumOff val="-3254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CA1BFC8-185A-4F05-863D-9AA273A68D30}">
      <dsp:nvSpPr>
        <dsp:cNvPr id="0" name=""/>
        <dsp:cNvSpPr/>
      </dsp:nvSpPr>
      <dsp:spPr>
        <a:xfrm>
          <a:off x="737854" y="1584177"/>
          <a:ext cx="1849126" cy="13966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solidFill>
                <a:schemeClr val="tx1">
                  <a:lumMod val="65000"/>
                  <a:lumOff val="35000"/>
                </a:schemeClr>
              </a:solidFill>
            </a:rPr>
            <a:t>MINISTÉRIO DA FAZENDA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solidFill>
                <a:schemeClr val="tx1">
                  <a:lumMod val="65000"/>
                  <a:lumOff val="35000"/>
                </a:schemeClr>
              </a:solidFill>
            </a:rPr>
            <a:t>1) Receita Federal do Brasil – RFB e 2) Previdência Social</a:t>
          </a:r>
        </a:p>
      </dsp:txBody>
      <dsp:txXfrm>
        <a:off x="737854" y="1584177"/>
        <a:ext cx="1849126" cy="13966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96B75-F12B-4B4B-99D2-23D158161D12}">
      <dsp:nvSpPr>
        <dsp:cNvPr id="0" name=""/>
        <dsp:cNvSpPr/>
      </dsp:nvSpPr>
      <dsp:spPr>
        <a:xfrm>
          <a:off x="325181" y="1731310"/>
          <a:ext cx="1333812" cy="14397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S-1000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Eventos tabelas</a:t>
          </a:r>
        </a:p>
      </dsp:txBody>
      <dsp:txXfrm>
        <a:off x="358313" y="1764442"/>
        <a:ext cx="1267548" cy="1064956"/>
      </dsp:txXfrm>
    </dsp:sp>
    <dsp:sp modelId="{4CFF3E73-0D86-46BE-A266-22A105645B35}">
      <dsp:nvSpPr>
        <dsp:cNvPr id="0" name=""/>
        <dsp:cNvSpPr/>
      </dsp:nvSpPr>
      <dsp:spPr>
        <a:xfrm>
          <a:off x="1056217" y="2173020"/>
          <a:ext cx="1801383" cy="1801383"/>
        </a:xfrm>
        <a:prstGeom prst="leftCircularArrow">
          <a:avLst>
            <a:gd name="adj1" fmla="val 3308"/>
            <a:gd name="adj2" fmla="val 408580"/>
            <a:gd name="adj3" fmla="val 2150846"/>
            <a:gd name="adj4" fmla="val 8991245"/>
            <a:gd name="adj5" fmla="val 38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19F6D-24B1-4B4C-97B0-5B941D1AA111}">
      <dsp:nvSpPr>
        <dsp:cNvPr id="0" name=""/>
        <dsp:cNvSpPr/>
      </dsp:nvSpPr>
      <dsp:spPr>
        <a:xfrm>
          <a:off x="458050" y="2876593"/>
          <a:ext cx="1551623" cy="61702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Empregador</a:t>
          </a:r>
        </a:p>
      </dsp:txBody>
      <dsp:txXfrm>
        <a:off x="476122" y="2894665"/>
        <a:ext cx="1515479" cy="580885"/>
      </dsp:txXfrm>
    </dsp:sp>
    <dsp:sp modelId="{EBEA3934-B266-4A9A-AE0B-605C82639597}">
      <dsp:nvSpPr>
        <dsp:cNvPr id="0" name=""/>
        <dsp:cNvSpPr/>
      </dsp:nvSpPr>
      <dsp:spPr>
        <a:xfrm>
          <a:off x="2400998" y="1731310"/>
          <a:ext cx="1330303" cy="14397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S-2200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S-2300</a:t>
          </a:r>
        </a:p>
      </dsp:txBody>
      <dsp:txXfrm>
        <a:off x="2434130" y="2072957"/>
        <a:ext cx="1264039" cy="1064956"/>
      </dsp:txXfrm>
    </dsp:sp>
    <dsp:sp modelId="{454BC613-D06C-4A95-BEC4-6568836D467E}">
      <dsp:nvSpPr>
        <dsp:cNvPr id="0" name=""/>
        <dsp:cNvSpPr/>
      </dsp:nvSpPr>
      <dsp:spPr>
        <a:xfrm>
          <a:off x="3043885" y="769888"/>
          <a:ext cx="2079129" cy="2079129"/>
        </a:xfrm>
        <a:prstGeom prst="circularArrow">
          <a:avLst>
            <a:gd name="adj1" fmla="val 2866"/>
            <a:gd name="adj2" fmla="val 350330"/>
            <a:gd name="adj3" fmla="val 19581124"/>
            <a:gd name="adj4" fmla="val 12682475"/>
            <a:gd name="adj5" fmla="val 33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8C1FD-E136-44DA-BA8F-2FA3EFA8C044}">
      <dsp:nvSpPr>
        <dsp:cNvPr id="0" name=""/>
        <dsp:cNvSpPr/>
      </dsp:nvSpPr>
      <dsp:spPr>
        <a:xfrm>
          <a:off x="2544155" y="1301833"/>
          <a:ext cx="1413699" cy="61702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Trabalhador</a:t>
          </a:r>
        </a:p>
      </dsp:txBody>
      <dsp:txXfrm>
        <a:off x="2562227" y="1319905"/>
        <a:ext cx="1377555" cy="580885"/>
      </dsp:txXfrm>
    </dsp:sp>
    <dsp:sp modelId="{9A1E9FA0-B11A-47A8-9681-A4066324298C}">
      <dsp:nvSpPr>
        <dsp:cNvPr id="0" name=""/>
        <dsp:cNvSpPr/>
      </dsp:nvSpPr>
      <dsp:spPr>
        <a:xfrm>
          <a:off x="4405229" y="1588146"/>
          <a:ext cx="1449753" cy="15918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S-1200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S-1202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S-1210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S-1299</a:t>
          </a:r>
        </a:p>
      </dsp:txBody>
      <dsp:txXfrm>
        <a:off x="4441861" y="1624778"/>
        <a:ext cx="1376489" cy="1177447"/>
      </dsp:txXfrm>
    </dsp:sp>
    <dsp:sp modelId="{44387F9A-E75E-456D-A0F6-3C5132E12F1B}">
      <dsp:nvSpPr>
        <dsp:cNvPr id="0" name=""/>
        <dsp:cNvSpPr/>
      </dsp:nvSpPr>
      <dsp:spPr>
        <a:xfrm>
          <a:off x="5236098" y="2195587"/>
          <a:ext cx="1767044" cy="1767044"/>
        </a:xfrm>
        <a:prstGeom prst="leftCircularArrow">
          <a:avLst>
            <a:gd name="adj1" fmla="val 3372"/>
            <a:gd name="adj2" fmla="val 417156"/>
            <a:gd name="adj3" fmla="val 2143746"/>
            <a:gd name="adj4" fmla="val 8975568"/>
            <a:gd name="adj5" fmla="val 39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D954D-11CE-47CE-8436-209A0FFDF628}">
      <dsp:nvSpPr>
        <dsp:cNvPr id="0" name=""/>
        <dsp:cNvSpPr/>
      </dsp:nvSpPr>
      <dsp:spPr>
        <a:xfrm>
          <a:off x="4619973" y="2876593"/>
          <a:ext cx="1586658" cy="61702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Folha e pagamentos</a:t>
          </a:r>
        </a:p>
      </dsp:txBody>
      <dsp:txXfrm>
        <a:off x="4638045" y="2894665"/>
        <a:ext cx="1550514" cy="580885"/>
      </dsp:txXfrm>
    </dsp:sp>
    <dsp:sp modelId="{A7C9FD15-D31D-4AA2-B948-91373E63D1B9}">
      <dsp:nvSpPr>
        <dsp:cNvPr id="0" name=""/>
        <dsp:cNvSpPr/>
      </dsp:nvSpPr>
      <dsp:spPr>
        <a:xfrm>
          <a:off x="6337901" y="1588150"/>
          <a:ext cx="1755508" cy="1709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S-5001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S-5002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S-5011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S-5012</a:t>
          </a:r>
        </a:p>
      </dsp:txBody>
      <dsp:txXfrm>
        <a:off x="6377248" y="1993880"/>
        <a:ext cx="1676814" cy="1264709"/>
      </dsp:txXfrm>
    </dsp:sp>
    <dsp:sp modelId="{6089F753-457C-4774-982F-5A3F6AFC4B4C}">
      <dsp:nvSpPr>
        <dsp:cNvPr id="0" name=""/>
        <dsp:cNvSpPr/>
      </dsp:nvSpPr>
      <dsp:spPr>
        <a:xfrm>
          <a:off x="6653914" y="1301831"/>
          <a:ext cx="1640608" cy="61702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solidFill>
                <a:schemeClr val="accent6">
                  <a:lumMod val="75000"/>
                </a:schemeClr>
              </a:solidFill>
            </a:rPr>
            <a:t>Totalizadores</a:t>
          </a:r>
        </a:p>
      </dsp:txBody>
      <dsp:txXfrm>
        <a:off x="6671986" y="1319903"/>
        <a:ext cx="1604464" cy="5808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D2C43-8EA6-44CD-83FB-3001D6738B1A}">
      <dsp:nvSpPr>
        <dsp:cNvPr id="0" name=""/>
        <dsp:cNvSpPr/>
      </dsp:nvSpPr>
      <dsp:spPr>
        <a:xfrm>
          <a:off x="-5943603" y="-909532"/>
          <a:ext cx="7075648" cy="7075648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257EC9-6374-4A3C-89B2-E62FD6526BBB}">
      <dsp:nvSpPr>
        <dsp:cNvPr id="0" name=""/>
        <dsp:cNvSpPr/>
      </dsp:nvSpPr>
      <dsp:spPr>
        <a:xfrm>
          <a:off x="592512" y="404126"/>
          <a:ext cx="7797517" cy="808672"/>
        </a:xfrm>
        <a:prstGeom prst="rect">
          <a:avLst/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1884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i="0" kern="1200" dirty="0"/>
            <a:t>Transmissão de dados via web em vez de se utilizar o web </a:t>
          </a:r>
          <a:r>
            <a:rPr lang="pt-BR" sz="1800" b="0" i="0" kern="1200" dirty="0" err="1"/>
            <a:t>service</a:t>
          </a:r>
          <a:endParaRPr lang="pt-BR" sz="1800" kern="1200" dirty="0"/>
        </a:p>
      </dsp:txBody>
      <dsp:txXfrm>
        <a:off x="592512" y="404126"/>
        <a:ext cx="7797517" cy="808672"/>
      </dsp:txXfrm>
    </dsp:sp>
    <dsp:sp modelId="{4717FFCF-6B58-4938-BFD4-EE700376A367}">
      <dsp:nvSpPr>
        <dsp:cNvPr id="0" name=""/>
        <dsp:cNvSpPr/>
      </dsp:nvSpPr>
      <dsp:spPr>
        <a:xfrm>
          <a:off x="87092" y="303042"/>
          <a:ext cx="1010841" cy="10108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6C6DF-85FA-4068-981A-5D3901B5619C}">
      <dsp:nvSpPr>
        <dsp:cNvPr id="0" name=""/>
        <dsp:cNvSpPr/>
      </dsp:nvSpPr>
      <dsp:spPr>
        <a:xfrm>
          <a:off x="1056143" y="1617345"/>
          <a:ext cx="7333886" cy="808672"/>
        </a:xfrm>
        <a:prstGeom prst="rect">
          <a:avLst/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1884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i="0" kern="1200" dirty="0"/>
            <a:t>É possível o envio de qualquer evento</a:t>
          </a:r>
          <a:endParaRPr lang="pt-BR" sz="1800" kern="1200" dirty="0"/>
        </a:p>
      </dsp:txBody>
      <dsp:txXfrm>
        <a:off x="1056143" y="1617345"/>
        <a:ext cx="7333886" cy="808672"/>
      </dsp:txXfrm>
    </dsp:sp>
    <dsp:sp modelId="{F421CB29-B4AA-42C3-AB84-6403CA24E016}">
      <dsp:nvSpPr>
        <dsp:cNvPr id="0" name=""/>
        <dsp:cNvSpPr/>
      </dsp:nvSpPr>
      <dsp:spPr>
        <a:xfrm>
          <a:off x="550722" y="1516261"/>
          <a:ext cx="1010841" cy="10108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77DDD-C71D-4C31-BA96-AC3C8FFA835E}">
      <dsp:nvSpPr>
        <dsp:cNvPr id="0" name=""/>
        <dsp:cNvSpPr/>
      </dsp:nvSpPr>
      <dsp:spPr>
        <a:xfrm>
          <a:off x="1056143" y="2830565"/>
          <a:ext cx="7333886" cy="808672"/>
        </a:xfrm>
        <a:prstGeom prst="rect">
          <a:avLst/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1884" tIns="45720" rIns="45720" bIns="4572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i="0" kern="1200" dirty="0"/>
            <a:t>Não há nenhuma automatização. O empregador deve inserir todos os dados manualmente e realizar os cálculos envolvidos. </a:t>
          </a:r>
          <a:endParaRPr lang="pt-BR" sz="1800" kern="1200" dirty="0"/>
        </a:p>
      </dsp:txBody>
      <dsp:txXfrm>
        <a:off x="1056143" y="2830565"/>
        <a:ext cx="7333886" cy="808672"/>
      </dsp:txXfrm>
    </dsp:sp>
    <dsp:sp modelId="{09AEAF4A-12E3-4EBA-A410-2BE7D7A9A7A4}">
      <dsp:nvSpPr>
        <dsp:cNvPr id="0" name=""/>
        <dsp:cNvSpPr/>
      </dsp:nvSpPr>
      <dsp:spPr>
        <a:xfrm>
          <a:off x="550722" y="2729481"/>
          <a:ext cx="1010841" cy="10108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E1D43-3DFC-4ABB-A1DD-81A91B542E95}">
      <dsp:nvSpPr>
        <dsp:cNvPr id="0" name=""/>
        <dsp:cNvSpPr/>
      </dsp:nvSpPr>
      <dsp:spPr>
        <a:xfrm>
          <a:off x="592512" y="4043784"/>
          <a:ext cx="7797517" cy="808672"/>
        </a:xfrm>
        <a:prstGeom prst="rect">
          <a:avLst/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1884" tIns="45720" rIns="45720" bIns="4572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i="0" kern="1200" dirty="0"/>
            <a:t>Não foi projetada como método de transmissão de dados “regular”. Tem caráter de contingência, por ser uma substituição ao procedimento normal da empresa.</a:t>
          </a:r>
          <a:endParaRPr lang="pt-BR" sz="1800" kern="1200" dirty="0"/>
        </a:p>
      </dsp:txBody>
      <dsp:txXfrm>
        <a:off x="592512" y="4043784"/>
        <a:ext cx="7797517" cy="808672"/>
      </dsp:txXfrm>
    </dsp:sp>
    <dsp:sp modelId="{B1408304-8D3A-45F6-B1B8-820CC60DE6F1}">
      <dsp:nvSpPr>
        <dsp:cNvPr id="0" name=""/>
        <dsp:cNvSpPr/>
      </dsp:nvSpPr>
      <dsp:spPr>
        <a:xfrm>
          <a:off x="87092" y="3942700"/>
          <a:ext cx="1010841" cy="10108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90A24-D7C9-4814-92F4-963A4D14FA40}">
      <dsp:nvSpPr>
        <dsp:cNvPr id="0" name=""/>
        <dsp:cNvSpPr/>
      </dsp:nvSpPr>
      <dsp:spPr>
        <a:xfrm>
          <a:off x="0" y="0"/>
          <a:ext cx="84249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FC530-B652-42EC-BF16-4EC54103047D}">
      <dsp:nvSpPr>
        <dsp:cNvPr id="0" name=""/>
        <dsp:cNvSpPr/>
      </dsp:nvSpPr>
      <dsp:spPr>
        <a:xfrm>
          <a:off x="0" y="0"/>
          <a:ext cx="8424936" cy="945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i="0" kern="1200" dirty="0"/>
            <a:t>Perda de comunicação entre uma filial e a matriz, impossibilitando a geração de uma folha única (a filial transmitiria os seus eventos localmente)</a:t>
          </a:r>
          <a:endParaRPr lang="pt-BR" sz="2000" kern="1200" dirty="0"/>
        </a:p>
      </dsp:txBody>
      <dsp:txXfrm>
        <a:off x="0" y="0"/>
        <a:ext cx="8424936" cy="945184"/>
      </dsp:txXfrm>
    </dsp:sp>
    <dsp:sp modelId="{3F85185F-C50F-428E-8975-ED7EB0E4FC56}">
      <dsp:nvSpPr>
        <dsp:cNvPr id="0" name=""/>
        <dsp:cNvSpPr/>
      </dsp:nvSpPr>
      <dsp:spPr>
        <a:xfrm>
          <a:off x="0" y="945184"/>
          <a:ext cx="84249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0FC90-BCC9-43C0-ABFA-7064E60D4323}">
      <dsp:nvSpPr>
        <dsp:cNvPr id="0" name=""/>
        <dsp:cNvSpPr/>
      </dsp:nvSpPr>
      <dsp:spPr>
        <a:xfrm>
          <a:off x="0" y="945184"/>
          <a:ext cx="8424936" cy="945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i="0" kern="1200" dirty="0"/>
            <a:t>Pane no sistema de folha/transmissão de dados no dia ou próximo ao vencimento</a:t>
          </a:r>
          <a:endParaRPr lang="pt-BR" sz="2000" kern="1200" dirty="0"/>
        </a:p>
      </dsp:txBody>
      <dsp:txXfrm>
        <a:off x="0" y="945184"/>
        <a:ext cx="8424936" cy="945184"/>
      </dsp:txXfrm>
    </dsp:sp>
    <dsp:sp modelId="{439C15E7-A935-4C43-AD6F-61DC215F64F6}">
      <dsp:nvSpPr>
        <dsp:cNvPr id="0" name=""/>
        <dsp:cNvSpPr/>
      </dsp:nvSpPr>
      <dsp:spPr>
        <a:xfrm>
          <a:off x="0" y="1890368"/>
          <a:ext cx="84249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95BFF-388F-4582-A069-4F6A5DB319D2}">
      <dsp:nvSpPr>
        <dsp:cNvPr id="0" name=""/>
        <dsp:cNvSpPr/>
      </dsp:nvSpPr>
      <dsp:spPr>
        <a:xfrm>
          <a:off x="0" y="1890368"/>
          <a:ext cx="8424936" cy="945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i="0" kern="1200" dirty="0"/>
            <a:t>Pane no computador que armazena localmente os dados da folha no dia ou próximo ao vencimento</a:t>
          </a:r>
          <a:endParaRPr lang="pt-BR" sz="2000" kern="1200" dirty="0"/>
        </a:p>
      </dsp:txBody>
      <dsp:txXfrm>
        <a:off x="0" y="1890368"/>
        <a:ext cx="8424936" cy="945184"/>
      </dsp:txXfrm>
    </dsp:sp>
    <dsp:sp modelId="{04694622-9516-4B0F-B4F6-58046820B380}">
      <dsp:nvSpPr>
        <dsp:cNvPr id="0" name=""/>
        <dsp:cNvSpPr/>
      </dsp:nvSpPr>
      <dsp:spPr>
        <a:xfrm>
          <a:off x="0" y="2835552"/>
          <a:ext cx="84249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FF3C2-082A-4EEB-8735-C6526182C190}">
      <dsp:nvSpPr>
        <dsp:cNvPr id="0" name=""/>
        <dsp:cNvSpPr/>
      </dsp:nvSpPr>
      <dsp:spPr>
        <a:xfrm>
          <a:off x="0" y="2835552"/>
          <a:ext cx="8424936" cy="945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i="0" kern="1200" dirty="0"/>
            <a:t>Obs.: eventual falta de acesso à internet, ou problemas no canal de transmissão de eventos ao </a:t>
          </a:r>
          <a:r>
            <a:rPr lang="pt-BR" sz="2000" b="0" i="0" kern="1200" dirty="0" err="1"/>
            <a:t>eSocial</a:t>
          </a:r>
          <a:r>
            <a:rPr lang="pt-BR" sz="2000" b="0" i="0" kern="1200" dirty="0"/>
            <a:t> (por parte do Serpro) afetariam igualmente a transmissão via web </a:t>
          </a:r>
          <a:r>
            <a:rPr lang="pt-BR" sz="2000" b="0" i="0" kern="1200" dirty="0" err="1"/>
            <a:t>service</a:t>
          </a:r>
          <a:r>
            <a:rPr lang="pt-BR" sz="2000" b="0" i="0" kern="1200" dirty="0"/>
            <a:t> e a contingência.</a:t>
          </a:r>
          <a:endParaRPr lang="pt-BR" sz="2000" kern="1200" dirty="0"/>
        </a:p>
      </dsp:txBody>
      <dsp:txXfrm>
        <a:off x="0" y="2835552"/>
        <a:ext cx="8424936" cy="945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7099300" cy="10234612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9025" tIns="49500" rIns="99025" bIns="49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Shape 4"/>
          <p:cNvSpPr/>
          <p:nvPr/>
        </p:nvSpPr>
        <p:spPr>
          <a:xfrm>
            <a:off x="0" y="0"/>
            <a:ext cx="7099300" cy="10234612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9025" tIns="49500" rIns="99025" bIns="49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Shape 5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3399" cy="50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1362" marR="0" lvl="1" indent="-284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1412" marR="0" lvl="2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98612" marR="0" lvl="3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5811" marR="0" lvl="4" indent="-2270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3012" marR="0" lvl="5" indent="-2270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427412" marR="0" lvl="6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799012" marR="0" lvl="7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627811" marR="0" lvl="8" indent="-2270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dt" idx="10"/>
          </p:nvPr>
        </p:nvSpPr>
        <p:spPr>
          <a:xfrm>
            <a:off x="4022725" y="0"/>
            <a:ext cx="3073399" cy="50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1362" marR="0" lvl="1" indent="-284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1412" marR="0" lvl="2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98612" marR="0" lvl="3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5811" marR="0" lvl="4" indent="-2270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3012" marR="0" lvl="5" indent="-2270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427412" marR="0" lvl="6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799012" marR="0" lvl="7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627811" marR="0" lvl="8" indent="-2270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" name="Shape 7"/>
          <p:cNvSpPr>
            <a:spLocks noGrp="1" noRot="1" noChangeAspect="1"/>
          </p:cNvSpPr>
          <p:nvPr>
            <p:ph type="sldImg" idx="3"/>
          </p:nvPr>
        </p:nvSpPr>
        <p:spPr>
          <a:xfrm>
            <a:off x="992187" y="768350"/>
            <a:ext cx="5111750" cy="38338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3824" cy="460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0" y="9723436"/>
            <a:ext cx="3073399" cy="50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1362" marR="0" lvl="1" indent="-284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1412" marR="0" lvl="2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98612" marR="0" lvl="3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5811" marR="0" lvl="4" indent="-2270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3012" marR="0" lvl="5" indent="-2270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427412" marR="0" lvl="6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799012" marR="0" lvl="7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627811" marR="0" lvl="8" indent="-2270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4022725" y="9723436"/>
            <a:ext cx="3073399" cy="508000"/>
          </a:xfrm>
          <a:prstGeom prst="rect">
            <a:avLst/>
          </a:prstGeom>
          <a:noFill/>
          <a:ln>
            <a:noFill/>
          </a:ln>
        </p:spPr>
        <p:txBody>
          <a:bodyPr lIns="97475" tIns="50675" rIns="97475" bIns="506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300" b="0" i="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‹nº›</a:t>
            </a:fld>
            <a:endParaRPr lang="en-US" sz="1300" b="0" i="0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488282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4164013" y="10883900"/>
            <a:ext cx="31813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599" tIns="54912" rIns="105599" bIns="54912" anchor="b"/>
          <a:lstStyle/>
          <a:p>
            <a:pPr defTabSz="484188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</a:pPr>
            <a:fld id="{63C237AF-E044-4191-A8ED-A18CDE7999FE}" type="slidenum">
              <a:rPr lang="pt-BR" altLang="pt-BR" sz="1400" u="sng">
                <a:solidFill>
                  <a:srgbClr val="000000"/>
                </a:solidFill>
              </a:rPr>
              <a:pPr defTabSz="484188">
                <a:tabLst>
                  <a:tab pos="0" algn="l"/>
                  <a:tab pos="484188" algn="l"/>
                  <a:tab pos="971550" algn="l"/>
                  <a:tab pos="1458913" algn="l"/>
                  <a:tab pos="1944688" algn="l"/>
                  <a:tab pos="2432050" algn="l"/>
                  <a:tab pos="2917825" algn="l"/>
                  <a:tab pos="3405188" algn="l"/>
                  <a:tab pos="3890963" algn="l"/>
                  <a:tab pos="4378325" algn="l"/>
                  <a:tab pos="4864100" algn="l"/>
                  <a:tab pos="5351463" algn="l"/>
                  <a:tab pos="5837238" algn="l"/>
                  <a:tab pos="6324600" algn="l"/>
                  <a:tab pos="6811963" algn="l"/>
                  <a:tab pos="7297738" algn="l"/>
                  <a:tab pos="7785100" algn="l"/>
                  <a:tab pos="8270875" algn="l"/>
                  <a:tab pos="8758238" algn="l"/>
                  <a:tab pos="9244013" algn="l"/>
                  <a:tab pos="9731375" algn="l"/>
                </a:tabLst>
              </a:pPr>
              <a:t>6</a:t>
            </a:fld>
            <a:endParaRPr lang="pt-BR" altLang="pt-BR" sz="1400" u="sng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noFill/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46063" indent="-246063"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90995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3824" cy="46021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1750" cy="38338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4414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3824" cy="46021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3" name="Shape 70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1750" cy="38338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7922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Shape 1102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3824" cy="46021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03" name="Shape 110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1750" cy="38338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2359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Shape 1508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1750" cy="38338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9" name="Shape 1509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3800" cy="460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10" name="Shape 1510"/>
          <p:cNvSpPr txBox="1">
            <a:spLocks noGrp="1"/>
          </p:cNvSpPr>
          <p:nvPr>
            <p:ph type="sldNum" idx="12"/>
          </p:nvPr>
        </p:nvSpPr>
        <p:spPr>
          <a:xfrm>
            <a:off x="4022725" y="9723436"/>
            <a:ext cx="3073500" cy="507900"/>
          </a:xfrm>
          <a:prstGeom prst="rect">
            <a:avLst/>
          </a:prstGeom>
        </p:spPr>
        <p:txBody>
          <a:bodyPr lIns="97475" tIns="50675" rIns="97475" bIns="5067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Times New Roman"/>
                <a:buNone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500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3824" cy="46021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9" name="Shape 739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1750" cy="38338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0509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3824" cy="46021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1750" cy="38338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4094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CustomShape 1"/>
          <p:cNvSpPr/>
          <p:nvPr/>
        </p:nvSpPr>
        <p:spPr>
          <a:xfrm>
            <a:off x="4022640" y="9723600"/>
            <a:ext cx="3072600" cy="50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7560" tIns="50760" rIns="97560" bIns="50760" anchor="b"/>
          <a:lstStyle/>
          <a:p>
            <a:fld id="{7BDA761A-9039-4B1D-98FA-D40946C852AD}" type="slidenum">
              <a:rPr lang="pt-BR" kern="1200" spc="-1"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pPr/>
              <a:t>27</a:t>
            </a:fld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58" name="CustomShape 2"/>
          <p:cNvSpPr/>
          <p:nvPr/>
        </p:nvSpPr>
        <p:spPr>
          <a:xfrm>
            <a:off x="4021200" y="9721800"/>
            <a:ext cx="3075840" cy="51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000" tIns="49680" rIns="99000" bIns="49680" anchor="b"/>
          <a:lstStyle/>
          <a:p>
            <a:pPr algn="r"/>
            <a:fld id="{B1133B97-D9FD-4EB0-AF0A-B108ED3ED1E1}" type="slidenum">
              <a:rPr lang="pt-BR" sz="1300" kern="1200" spc="-1"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pPr algn="r"/>
              <a:t>27</a:t>
            </a:fld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59" name="CustomShape 3"/>
          <p:cNvSpPr/>
          <p:nvPr/>
        </p:nvSpPr>
        <p:spPr>
          <a:xfrm>
            <a:off x="4022640" y="9723600"/>
            <a:ext cx="3075840" cy="510480"/>
          </a:xfrm>
          <a:custGeom>
            <a:avLst/>
            <a:gdLst/>
            <a:ahLst/>
            <a:cxnLst/>
            <a:rect l="l" t="t" r="r" b="b"/>
            <a:pathLst>
              <a:path w="3076575" h="511175">
                <a:moveTo>
                  <a:pt x="0" y="0"/>
                </a:moveTo>
                <a:lnTo>
                  <a:pt x="8546" y="0"/>
                </a:lnTo>
                <a:lnTo>
                  <a:pt x="8546" y="1420"/>
                </a:lnTo>
                <a:lnTo>
                  <a:pt x="0" y="14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0" name="CustomShape 4"/>
          <p:cNvSpPr/>
          <p:nvPr/>
        </p:nvSpPr>
        <p:spPr>
          <a:xfrm>
            <a:off x="820800" y="4659480"/>
            <a:ext cx="5514120" cy="4764960"/>
          </a:xfrm>
          <a:custGeom>
            <a:avLst/>
            <a:gdLst/>
            <a:ahLst/>
            <a:cxnLst/>
            <a:rect l="l" t="t" r="r" b="b"/>
            <a:pathLst>
              <a:path w="5514975" h="4765675">
                <a:moveTo>
                  <a:pt x="0" y="0"/>
                </a:moveTo>
                <a:lnTo>
                  <a:pt x="15319" y="0"/>
                </a:lnTo>
                <a:lnTo>
                  <a:pt x="15319" y="13238"/>
                </a:lnTo>
                <a:lnTo>
                  <a:pt x="0" y="1323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3465A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21603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Shape 1416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3824" cy="46021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7" name="Shape 1417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1750" cy="38338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0075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Shape 1536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3824" cy="46021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37" name="Shape 1537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1750" cy="38338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5724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Shape 1548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3824" cy="46021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49" name="Shape 1549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1750" cy="38338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1839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3824" cy="46021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1750" cy="38338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76407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Shape 1109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3824" cy="46021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10" name="Shape 1110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1750" cy="38338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99983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Shape 1109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3824" cy="46021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10" name="Shape 1110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1750" cy="38338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83270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Shape 1568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3824" cy="46021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9" name="Shape 1569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1750" cy="38338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8088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3824" cy="46021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1750" cy="38338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5051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3824" cy="46021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1750" cy="38338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8596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3824" cy="46021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22" name="Shape 522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1750" cy="38338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4311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3824" cy="46021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1750" cy="38338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403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3824" cy="46021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1750" cy="38338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9869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3824" cy="46021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1750" cy="38338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6747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3824" cy="46021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1750" cy="38338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8562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3824" cy="46021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1750" cy="38338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6488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504" marR="0" lvl="5" indent="-241204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686" marR="0" lvl="6" indent="-241186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8869" marR="0" lvl="7" indent="-241169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051" marR="0" lvl="8" indent="-241151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-341313" algn="l" rtl="0">
              <a:spcBef>
                <a:spcPts val="80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1363" marR="0" lvl="1" indent="-284163" algn="l" rtl="0">
              <a:spcBef>
                <a:spcPts val="7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1413" marR="0" lvl="2" indent="-227012" algn="l" rtl="0">
              <a:spcBef>
                <a:spcPts val="6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98613" marR="0" lvl="3" indent="-227012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5813" marR="0" lvl="4" indent="-227013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504" marR="0" lvl="5" indent="-241204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686" marR="0" lvl="6" indent="-241186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8869" marR="0" lvl="7" indent="-241169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051" marR="0" lvl="8" indent="-241151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722312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504" marR="0" lvl="5" indent="-241204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686" marR="0" lvl="6" indent="-241186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8869" marR="0" lvl="7" indent="-241169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051" marR="0" lvl="8" indent="-241151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722312" y="290671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181" marR="0" lvl="1" indent="-12681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365" marR="0" lvl="2" indent="-12665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547" marR="0" lvl="3" indent="-1264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729" marR="0" lvl="4" indent="-1262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5913" marR="0" lvl="5" indent="-12612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095" marR="0" lvl="6" indent="-1259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277" marR="0" lvl="7" indent="-1257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460" marR="0" lvl="8" indent="-1256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4419600" y="6172200"/>
            <a:ext cx="2133599" cy="368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4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Times New Roman"/>
                <a:buNone/>
              </a:pPr>
              <a:t>‹nº›</a:t>
            </a:fld>
            <a:endParaRPr lang="en-US" sz="40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9982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4419600" y="6172200"/>
            <a:ext cx="2133599" cy="368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4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Times New Roman"/>
                <a:buNone/>
              </a:pPr>
              <a:t>‹nº›</a:t>
            </a:fld>
            <a:endParaRPr lang="en-US" sz="40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885878" marR="0" lvl="5" indent="-180903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228765" marR="0" lvl="6" indent="-18089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571652" marR="0" lvl="7" indent="-180877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914538" marR="0" lvl="8" indent="-180863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5985" marR="0" lvl="0" indent="-255985" algn="l" rtl="0">
              <a:spcBef>
                <a:spcPts val="6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56022" marR="0" lvl="1" indent="-213122" algn="l" rtl="0">
              <a:spcBef>
                <a:spcPts val="525"/>
              </a:spcBef>
              <a:spcAft>
                <a:spcPts val="0"/>
              </a:spcAft>
              <a:buNone/>
              <a:defRPr sz="2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56060" marR="0" lvl="2" indent="-170259" algn="l" rtl="0">
              <a:spcBef>
                <a:spcPts val="45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98960" marR="0" lvl="3" indent="-170259" algn="l" rtl="0">
              <a:spcBef>
                <a:spcPts val="375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541860" marR="0" lvl="4" indent="-170260" algn="l" rtl="0">
              <a:spcBef>
                <a:spcPts val="375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885878" marR="0" lvl="5" indent="-180903" algn="l" rtl="0">
              <a:spcBef>
                <a:spcPts val="375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228765" marR="0" lvl="6" indent="-180890" algn="l" rtl="0">
              <a:spcBef>
                <a:spcPts val="375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571652" marR="0" lvl="7" indent="-180877" algn="l" rtl="0">
              <a:spcBef>
                <a:spcPts val="375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914538" marR="0" lvl="8" indent="-180863" algn="l" rtl="0">
              <a:spcBef>
                <a:spcPts val="375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98876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959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7179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9214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450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385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194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7591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7024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3615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529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9195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11044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CEE2F-4547-405B-A1DA-832F1A4AD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1" y="272190"/>
            <a:ext cx="8226720" cy="114348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20B77E8-B7AB-4F33-AEB5-9BDA7D54E1F0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pt-BR" altLang="pt-BR" sz="1800" kern="1200">
              <a:solidFill>
                <a:prstClr val="black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9D4F04-3291-40A3-9C74-222C40F70AA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624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pt-BR" altLang="pt-BR" sz="1800" kern="1200">
              <a:solidFill>
                <a:prstClr val="black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F1D37A5-C08C-4024-BE4F-250DF1D197D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4D31A03A-865C-408A-8984-1F65B04DB43E}" type="slidenum">
              <a:rPr lang="pt-BR" altLang="pt-BR" sz="1800" kern="1200">
                <a:solidFill>
                  <a:prstClr val="black"/>
                </a:solidFill>
              </a:rPr>
              <a:pPr/>
              <a:t>‹nº›</a:t>
            </a:fld>
            <a:endParaRPr lang="pt-BR" altLang="pt-BR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009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0652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13231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57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 rot="5400000">
            <a:off x="4732337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504" marR="0" lvl="5" indent="-241204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686" marR="0" lvl="6" indent="-241186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8869" marR="0" lvl="7" indent="-241169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051" marR="0" lvl="8" indent="-241151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-341313" algn="l" rtl="0">
              <a:spcBef>
                <a:spcPts val="800"/>
              </a:spcBef>
              <a:spcAft>
                <a:spcPts val="0"/>
              </a:spcAft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1363" marR="0" lvl="1" indent="-284163" algn="l" rtl="0">
              <a:spcBef>
                <a:spcPts val="7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1413" marR="0" lvl="2" indent="-227012" algn="l" rtl="0">
              <a:spcBef>
                <a:spcPts val="6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98613" marR="0" lvl="3" indent="-227012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5813" marR="0" lvl="4" indent="-227013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504" marR="0" lvl="5" indent="-241204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686" marR="0" lvl="6" indent="-241186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8869" marR="0" lvl="7" indent="-241169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051" marR="0" lvl="8" indent="-241151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1105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21525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8562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00186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83465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03041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04404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49959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394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64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504" marR="0" lvl="5" indent="-241204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686" marR="0" lvl="6" indent="-241186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8869" marR="0" lvl="7" indent="-241169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051" marR="0" lvl="8" indent="-241151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-341313" algn="l" rtl="0">
              <a:spcBef>
                <a:spcPts val="800"/>
              </a:spcBef>
              <a:spcAft>
                <a:spcPts val="0"/>
              </a:spcAft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1363" marR="0" lvl="1" indent="-284163" algn="l" rtl="0">
              <a:spcBef>
                <a:spcPts val="7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1413" marR="0" lvl="2" indent="-227012" algn="l" rtl="0">
              <a:spcBef>
                <a:spcPts val="6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98613" marR="0" lvl="3" indent="-227012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5813" marR="0" lvl="4" indent="-227013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504" marR="0" lvl="5" indent="-241204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686" marR="0" lvl="6" indent="-241186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8869" marR="0" lvl="7" indent="-241169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051" marR="0" lvl="8" indent="-241151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4150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25893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6126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64725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64941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51484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86250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0425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73421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946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504" marR="0" lvl="5" indent="-241204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686" marR="0" lvl="6" indent="-241186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8869" marR="0" lvl="7" indent="-241169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051" marR="0" lvl="8" indent="-241151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181" marR="0" lvl="1" indent="-12681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365" marR="0" lvl="2" indent="-12665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547" marR="0" lvl="3" indent="-1264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729" marR="0" lvl="4" indent="-1262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5913" marR="0" lvl="5" indent="-12612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095" marR="0" lvl="6" indent="-1259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277" marR="0" lvl="7" indent="-1257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460" marR="0" lvl="8" indent="-1256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181" marR="0" lvl="1" indent="-12681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365" marR="0" lvl="2" indent="-12665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547" marR="0" lvl="3" indent="-1264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729" marR="0" lvl="4" indent="-1262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5913" marR="0" lvl="5" indent="-12612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095" marR="0" lvl="6" indent="-1259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277" marR="0" lvl="7" indent="-1257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460" marR="0" lvl="8" indent="-1256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1164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504" marR="0" lvl="5" indent="-241204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686" marR="0" lvl="6" indent="-241186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8869" marR="0" lvl="7" indent="-241169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051" marR="0" lvl="8" indent="-241151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-341313" algn="l" rtl="0">
              <a:spcBef>
                <a:spcPts val="800"/>
              </a:spcBef>
              <a:spcAft>
                <a:spcPts val="0"/>
              </a:spcAft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1363" marR="0" lvl="1" indent="-284163" algn="l" rtl="0">
              <a:spcBef>
                <a:spcPts val="7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1413" marR="0" lvl="2" indent="-227012" algn="l" rtl="0">
              <a:spcBef>
                <a:spcPts val="6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98613" marR="0" lvl="3" indent="-227012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5813" marR="0" lvl="4" indent="-227013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504" marR="0" lvl="5" indent="-241204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686" marR="0" lvl="6" indent="-241186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8869" marR="0" lvl="7" indent="-241169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051" marR="0" lvl="8" indent="-241151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181" marR="0" lvl="1" indent="-12681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365" marR="0" lvl="2" indent="-12665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547" marR="0" lvl="3" indent="-1264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729" marR="0" lvl="4" indent="-1262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5913" marR="0" lvl="5" indent="-12612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095" marR="0" lvl="6" indent="-1259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277" marR="0" lvl="7" indent="-1257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460" marR="0" lvl="8" indent="-1256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504" marR="0" lvl="5" indent="-241204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686" marR="0" lvl="6" indent="-241186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8869" marR="0" lvl="7" indent="-241169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051" marR="0" lvl="8" indent="-241151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504" marR="0" lvl="5" indent="-241204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686" marR="0" lvl="6" indent="-241186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8869" marR="0" lvl="7" indent="-241169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051" marR="0" lvl="8" indent="-241151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181" marR="0" lvl="1" indent="-12681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365" marR="0" lvl="2" indent="-12665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547" marR="0" lvl="3" indent="-1264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729" marR="0" lvl="4" indent="-1262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5913" marR="0" lvl="5" indent="-12612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095" marR="0" lvl="6" indent="-1259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277" marR="0" lvl="7" indent="-1257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460" marR="0" lvl="8" indent="-1256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-341313" algn="l" rtl="0">
              <a:spcBef>
                <a:spcPts val="80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1363" marR="0" lvl="1" indent="-284163" algn="l" rtl="0">
              <a:spcBef>
                <a:spcPts val="7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1413" marR="0" lvl="2" indent="-227012" algn="l" rtl="0">
              <a:spcBef>
                <a:spcPts val="6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98613" marR="0" lvl="3" indent="-227012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5813" marR="0" lvl="4" indent="-227013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504" marR="0" lvl="5" indent="-241204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686" marR="0" lvl="6" indent="-241186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8869" marR="0" lvl="7" indent="-241169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051" marR="0" lvl="8" indent="-241151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181" marR="0" lvl="1" indent="-12681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365" marR="0" lvl="2" indent="-12665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547" marR="0" lvl="3" indent="-1264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729" marR="0" lvl="4" indent="-1262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5913" marR="0" lvl="5" indent="-12612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095" marR="0" lvl="6" indent="-1259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277" marR="0" lvl="7" indent="-1257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460" marR="0" lvl="8" indent="-1256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-341313" algn="l" rtl="0">
              <a:spcBef>
                <a:spcPts val="80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1363" marR="0" lvl="1" indent="-284163" algn="l" rtl="0">
              <a:spcBef>
                <a:spcPts val="7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1413" marR="0" lvl="2" indent="-227012" algn="l" rtl="0">
              <a:spcBef>
                <a:spcPts val="6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98613" marR="0" lvl="3" indent="-227012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5813" marR="0" lvl="4" indent="-227013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504" marR="0" lvl="5" indent="-241204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686" marR="0" lvl="6" indent="-241186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8869" marR="0" lvl="7" indent="-241169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051" marR="0" lvl="8" indent="-241151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504" marR="0" lvl="5" indent="-241204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686" marR="0" lvl="6" indent="-241186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8869" marR="0" lvl="7" indent="-241169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051" marR="0" lvl="8" indent="-241151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-341313" algn="l" rtl="0">
              <a:spcBef>
                <a:spcPts val="8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1363" marR="0" lvl="1" indent="-284163" algn="l" rtl="0">
              <a:spcBef>
                <a:spcPts val="7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1413" marR="0" lvl="2" indent="-227012" algn="l" rtl="0">
              <a:spcBef>
                <a:spcPts val="6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98613" marR="0" lvl="3" indent="-227012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5813" marR="0" lvl="4" indent="-227013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504" marR="0" lvl="5" indent="-241204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686" marR="0" lvl="6" indent="-241186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8869" marR="0" lvl="7" indent="-241169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051" marR="0" lvl="8" indent="-241151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-341313" algn="l" rtl="0">
              <a:spcBef>
                <a:spcPts val="8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1363" marR="0" lvl="1" indent="-284163" algn="l" rtl="0">
              <a:spcBef>
                <a:spcPts val="7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1413" marR="0" lvl="2" indent="-227012" algn="l" rtl="0">
              <a:spcBef>
                <a:spcPts val="6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98613" marR="0" lvl="3" indent="-227012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5813" marR="0" lvl="4" indent="-227013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504" marR="0" lvl="5" indent="-241204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686" marR="0" lvl="6" indent="-241186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8869" marR="0" lvl="7" indent="-241169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051" marR="0" lvl="8" indent="-241151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 1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3336" y="28575"/>
            <a:ext cx="9075736" cy="68008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/>
          <p:nvPr/>
        </p:nvSpPr>
        <p:spPr>
          <a:xfrm>
            <a:off x="-228600" y="304800"/>
            <a:ext cx="9372600" cy="341311"/>
          </a:xfrm>
          <a:prstGeom prst="rect">
            <a:avLst/>
          </a:prstGeom>
          <a:noFill/>
          <a:ln>
            <a:noFill/>
          </a:ln>
        </p:spPr>
        <p:txBody>
          <a:bodyPr lIns="89975" tIns="46775" rIns="89975" bIns="467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B25C"/>
              </a:buClr>
              <a:buSzPct val="25000"/>
              <a:buFont typeface="Tahoma"/>
              <a:buNone/>
            </a:pPr>
            <a:r>
              <a:rPr lang="en-US" sz="1600" b="0" i="0" u="none">
                <a:solidFill>
                  <a:srgbClr val="3EB25C"/>
                </a:solidFill>
                <a:latin typeface="Tahoma"/>
                <a:ea typeface="Tahoma"/>
                <a:cs typeface="Tahoma"/>
                <a:sym typeface="Tahoma"/>
              </a:rPr>
              <a:t>                                   </a:t>
            </a:r>
            <a:r>
              <a:rPr lang="en-US" sz="1600" b="1" i="0" u="none">
                <a:solidFill>
                  <a:srgbClr val="3EB25C"/>
                </a:solidFill>
                <a:latin typeface="Trebuchet MS"/>
                <a:ea typeface="Trebuchet MS"/>
                <a:cs typeface="Trebuchet MS"/>
                <a:sym typeface="Trebuchet MS"/>
              </a:rPr>
              <a:t>uma nova era nas relações entre </a:t>
            </a:r>
            <a:r>
              <a:rPr lang="en-US" sz="1600" b="1" i="0" u="none">
                <a:solidFill>
                  <a:srgbClr val="CAC616"/>
                </a:solidFill>
                <a:latin typeface="Trebuchet MS"/>
                <a:ea typeface="Trebuchet MS"/>
                <a:cs typeface="Trebuchet MS"/>
                <a:sym typeface="Trebuchet MS"/>
              </a:rPr>
              <a:t>Empregadores</a:t>
            </a:r>
            <a:r>
              <a:rPr lang="en-US" sz="1600" b="1" i="0" u="none">
                <a:solidFill>
                  <a:srgbClr val="3EB25C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1600" b="1" i="0" u="none">
                <a:solidFill>
                  <a:srgbClr val="CAC616"/>
                </a:solidFill>
                <a:latin typeface="Trebuchet MS"/>
                <a:ea typeface="Trebuchet MS"/>
                <a:cs typeface="Trebuchet MS"/>
                <a:sym typeface="Trebuchet MS"/>
              </a:rPr>
              <a:t>Empregados</a:t>
            </a:r>
            <a:r>
              <a:rPr lang="en-US" sz="1600" b="1" i="0" u="none">
                <a:solidFill>
                  <a:srgbClr val="3EB25C"/>
                </a:solidFill>
                <a:latin typeface="Trebuchet MS"/>
                <a:ea typeface="Trebuchet MS"/>
                <a:cs typeface="Trebuchet MS"/>
                <a:sym typeface="Trebuchet MS"/>
              </a:rPr>
              <a:t> e</a:t>
            </a:r>
            <a:r>
              <a:rPr lang="en-US" sz="1600" b="1" i="0" u="none">
                <a:solidFill>
                  <a:srgbClr val="CAC616"/>
                </a:solidFill>
                <a:latin typeface="Trebuchet MS"/>
                <a:ea typeface="Trebuchet MS"/>
                <a:cs typeface="Trebuchet MS"/>
                <a:sym typeface="Trebuchet MS"/>
              </a:rPr>
              <a:t> Governo</a:t>
            </a:r>
            <a:r>
              <a:rPr lang="en-US" sz="1600" b="1" i="0" u="none">
                <a:solidFill>
                  <a:srgbClr val="3EB25C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28600" y="228600"/>
            <a:ext cx="1800225" cy="5143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36" y="28575"/>
            <a:ext cx="9075736" cy="680084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/>
          <p:nvPr/>
        </p:nvSpPr>
        <p:spPr>
          <a:xfrm>
            <a:off x="-228600" y="304800"/>
            <a:ext cx="9372600" cy="341311"/>
          </a:xfrm>
          <a:prstGeom prst="rect">
            <a:avLst/>
          </a:prstGeom>
          <a:noFill/>
          <a:ln>
            <a:noFill/>
          </a:ln>
        </p:spPr>
        <p:txBody>
          <a:bodyPr lIns="89975" tIns="46775" rIns="89975" bIns="467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B25C"/>
              </a:buClr>
              <a:buSzPct val="25000"/>
              <a:buFont typeface="Tahoma"/>
              <a:buNone/>
            </a:pPr>
            <a:r>
              <a:rPr lang="en-US" sz="1600" b="0" i="0" u="none">
                <a:solidFill>
                  <a:srgbClr val="3EB25C"/>
                </a:solidFill>
                <a:latin typeface="Tahoma"/>
                <a:ea typeface="Tahoma"/>
                <a:cs typeface="Tahoma"/>
                <a:sym typeface="Tahoma"/>
              </a:rPr>
              <a:t>                                   </a:t>
            </a:r>
            <a:r>
              <a:rPr lang="en-US" sz="1600" b="1" i="0" u="none">
                <a:solidFill>
                  <a:srgbClr val="3EB25C"/>
                </a:solidFill>
                <a:latin typeface="Trebuchet MS"/>
                <a:ea typeface="Trebuchet MS"/>
                <a:cs typeface="Trebuchet MS"/>
                <a:sym typeface="Trebuchet MS"/>
              </a:rPr>
              <a:t>uma nova era nas relações entre </a:t>
            </a:r>
            <a:r>
              <a:rPr lang="en-US" sz="1600" b="1" i="0" u="none">
                <a:solidFill>
                  <a:srgbClr val="CAC616"/>
                </a:solidFill>
                <a:latin typeface="Trebuchet MS"/>
                <a:ea typeface="Trebuchet MS"/>
                <a:cs typeface="Trebuchet MS"/>
                <a:sym typeface="Trebuchet MS"/>
              </a:rPr>
              <a:t>Empregadores</a:t>
            </a:r>
            <a:r>
              <a:rPr lang="en-US" sz="1600" b="1" i="0" u="none">
                <a:solidFill>
                  <a:srgbClr val="3EB25C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1600" b="1" i="0" u="none">
                <a:solidFill>
                  <a:srgbClr val="CAC616"/>
                </a:solidFill>
                <a:latin typeface="Trebuchet MS"/>
                <a:ea typeface="Trebuchet MS"/>
                <a:cs typeface="Trebuchet MS"/>
                <a:sym typeface="Trebuchet MS"/>
              </a:rPr>
              <a:t>Empregados</a:t>
            </a:r>
            <a:r>
              <a:rPr lang="en-US" sz="1600" b="1" i="0" u="none">
                <a:solidFill>
                  <a:srgbClr val="3EB25C"/>
                </a:solidFill>
                <a:latin typeface="Trebuchet MS"/>
                <a:ea typeface="Trebuchet MS"/>
                <a:cs typeface="Trebuchet MS"/>
                <a:sym typeface="Trebuchet MS"/>
              </a:rPr>
              <a:t> e</a:t>
            </a:r>
            <a:r>
              <a:rPr lang="en-US" sz="1600" b="1" i="0" u="none">
                <a:solidFill>
                  <a:srgbClr val="CAC616"/>
                </a:solidFill>
                <a:latin typeface="Trebuchet MS"/>
                <a:ea typeface="Trebuchet MS"/>
                <a:cs typeface="Trebuchet MS"/>
                <a:sym typeface="Trebuchet MS"/>
              </a:rPr>
              <a:t> Governo</a:t>
            </a:r>
            <a:r>
              <a:rPr lang="en-US" sz="1600" b="1" i="0" u="none">
                <a:solidFill>
                  <a:srgbClr val="3EB25C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</p:txBody>
      </p:sp>
      <p:pic>
        <p:nvPicPr>
          <p:cNvPr id="54" name="Shape 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600" y="228600"/>
            <a:ext cx="180022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4419600" y="6172200"/>
            <a:ext cx="2133599" cy="368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4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Times New Roman"/>
                <a:buNone/>
              </a:pPr>
              <a:t>‹nº›</a:t>
            </a:fld>
            <a:endParaRPr lang="en-US" sz="40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12"/>
          <p:cNvPicPr/>
          <p:nvPr/>
        </p:nvPicPr>
        <p:blipFill>
          <a:blip r:embed="rId15" cstate="print"/>
          <a:stretch/>
        </p:blipFill>
        <p:spPr>
          <a:xfrm>
            <a:off x="33480" y="28440"/>
            <a:ext cx="9074880" cy="680004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-228600" y="304920"/>
            <a:ext cx="9371880" cy="34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r>
              <a:rPr lang="pt-BR" sz="1600" kern="1200" spc="-1">
                <a:solidFill>
                  <a:srgbClr val="3EB25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                               </a:t>
            </a:r>
            <a:r>
              <a:rPr lang="pt-BR" sz="1600" b="1" kern="1200" spc="-1">
                <a:solidFill>
                  <a:srgbClr val="3EB25C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uma nova era nas relações entre </a:t>
            </a:r>
            <a:r>
              <a:rPr lang="pt-BR" sz="1600" b="1" kern="1200" spc="-1">
                <a:solidFill>
                  <a:srgbClr val="CAC61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Empregadores</a:t>
            </a:r>
            <a:r>
              <a:rPr lang="pt-BR" sz="1600" b="1" kern="1200" spc="-1">
                <a:solidFill>
                  <a:srgbClr val="3EB25C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, </a:t>
            </a:r>
            <a:r>
              <a:rPr lang="pt-BR" sz="1600" b="1" kern="1200" spc="-1">
                <a:solidFill>
                  <a:srgbClr val="CAC61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Empregados</a:t>
            </a:r>
            <a:r>
              <a:rPr lang="pt-BR" sz="1600" b="1" kern="1200" spc="-1">
                <a:solidFill>
                  <a:srgbClr val="3EB25C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 e</a:t>
            </a:r>
            <a:r>
              <a:rPr lang="pt-BR" sz="1600" b="1" kern="1200" spc="-1">
                <a:solidFill>
                  <a:srgbClr val="CAC61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 Governo</a:t>
            </a:r>
            <a:r>
              <a:rPr lang="pt-BR" sz="1600" b="1" kern="1200" spc="-1">
                <a:solidFill>
                  <a:srgbClr val="3EB25C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.</a:t>
            </a:r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3" name="Shape 14"/>
          <p:cNvPicPr/>
          <p:nvPr/>
        </p:nvPicPr>
        <p:blipFill>
          <a:blip r:embed="rId16" cstate="print"/>
          <a:stretch/>
        </p:blipFill>
        <p:spPr>
          <a:xfrm>
            <a:off x="228600" y="228600"/>
            <a:ext cx="1799640" cy="513720"/>
          </a:xfrm>
          <a:prstGeom prst="rect">
            <a:avLst/>
          </a:prstGeom>
          <a:ln>
            <a:noFill/>
          </a:ln>
        </p:spPr>
      </p:pic>
      <p:sp>
        <p:nvSpPr>
          <p:cNvPr id="4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  <p:extLst>
      <p:ext uri="{BB962C8B-B14F-4D97-AF65-F5344CB8AC3E}">
        <p14:creationId xmlns:p14="http://schemas.microsoft.com/office/powerpoint/2010/main" val="97584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12"/>
          <p:cNvPicPr/>
          <p:nvPr/>
        </p:nvPicPr>
        <p:blipFill>
          <a:blip r:embed="rId14" cstate="print"/>
          <a:stretch/>
        </p:blipFill>
        <p:spPr>
          <a:xfrm>
            <a:off x="33480" y="28440"/>
            <a:ext cx="9074880" cy="680004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-228600" y="304920"/>
            <a:ext cx="9371880" cy="34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r>
              <a:rPr lang="pt-BR" sz="1600" kern="1200" spc="-1">
                <a:solidFill>
                  <a:srgbClr val="3EB25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                               </a:t>
            </a:r>
            <a:r>
              <a:rPr lang="pt-BR" sz="1600" b="1" kern="1200" spc="-1">
                <a:solidFill>
                  <a:srgbClr val="3EB25C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uma nova era nas relações entre </a:t>
            </a:r>
            <a:r>
              <a:rPr lang="pt-BR" sz="1600" b="1" kern="1200" spc="-1">
                <a:solidFill>
                  <a:srgbClr val="CAC61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Empregadores</a:t>
            </a:r>
            <a:r>
              <a:rPr lang="pt-BR" sz="1600" b="1" kern="1200" spc="-1">
                <a:solidFill>
                  <a:srgbClr val="3EB25C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, </a:t>
            </a:r>
            <a:r>
              <a:rPr lang="pt-BR" sz="1600" b="1" kern="1200" spc="-1">
                <a:solidFill>
                  <a:srgbClr val="CAC61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Empregados</a:t>
            </a:r>
            <a:r>
              <a:rPr lang="pt-BR" sz="1600" b="1" kern="1200" spc="-1">
                <a:solidFill>
                  <a:srgbClr val="3EB25C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 e</a:t>
            </a:r>
            <a:r>
              <a:rPr lang="pt-BR" sz="1600" b="1" kern="1200" spc="-1">
                <a:solidFill>
                  <a:srgbClr val="CAC61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 Governo</a:t>
            </a:r>
            <a:r>
              <a:rPr lang="pt-BR" sz="1600" b="1" kern="1200" spc="-1">
                <a:solidFill>
                  <a:srgbClr val="3EB25C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.</a:t>
            </a:r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84" name="Shape 14"/>
          <p:cNvPicPr/>
          <p:nvPr/>
        </p:nvPicPr>
        <p:blipFill>
          <a:blip r:embed="rId15" cstate="print"/>
          <a:stretch/>
        </p:blipFill>
        <p:spPr>
          <a:xfrm>
            <a:off x="228600" y="228600"/>
            <a:ext cx="1799640" cy="513720"/>
          </a:xfrm>
          <a:prstGeom prst="rect">
            <a:avLst/>
          </a:prstGeom>
          <a:ln>
            <a:noFill/>
          </a:ln>
        </p:spPr>
      </p:pic>
      <p:sp>
        <p:nvSpPr>
          <p:cNvPr id="85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  <p:extLst>
      <p:ext uri="{BB962C8B-B14F-4D97-AF65-F5344CB8AC3E}">
        <p14:creationId xmlns:p14="http://schemas.microsoft.com/office/powerpoint/2010/main" val="406473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12"/>
          <p:cNvPicPr/>
          <p:nvPr/>
        </p:nvPicPr>
        <p:blipFill>
          <a:blip r:embed="rId14" cstate="print"/>
          <a:stretch/>
        </p:blipFill>
        <p:spPr>
          <a:xfrm>
            <a:off x="33480" y="28440"/>
            <a:ext cx="9074880" cy="680004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-228600" y="304920"/>
            <a:ext cx="9371880" cy="34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r>
              <a:rPr lang="pt-BR" sz="1600" kern="1200" spc="-1">
                <a:solidFill>
                  <a:srgbClr val="3EB25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                               </a:t>
            </a:r>
            <a:r>
              <a:rPr lang="pt-BR" sz="1600" b="1" kern="1200" spc="-1">
                <a:solidFill>
                  <a:srgbClr val="3EB25C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uma nova era nas relações entre </a:t>
            </a:r>
            <a:r>
              <a:rPr lang="pt-BR" sz="1600" b="1" kern="1200" spc="-1">
                <a:solidFill>
                  <a:srgbClr val="CAC61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Empregadores</a:t>
            </a:r>
            <a:r>
              <a:rPr lang="pt-BR" sz="1600" b="1" kern="1200" spc="-1">
                <a:solidFill>
                  <a:srgbClr val="3EB25C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, </a:t>
            </a:r>
            <a:r>
              <a:rPr lang="pt-BR" sz="1600" b="1" kern="1200" spc="-1">
                <a:solidFill>
                  <a:srgbClr val="CAC61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Empregados</a:t>
            </a:r>
            <a:r>
              <a:rPr lang="pt-BR" sz="1600" b="1" kern="1200" spc="-1">
                <a:solidFill>
                  <a:srgbClr val="3EB25C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 e</a:t>
            </a:r>
            <a:r>
              <a:rPr lang="pt-BR" sz="1600" b="1" kern="1200" spc="-1">
                <a:solidFill>
                  <a:srgbClr val="CAC61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 Governo</a:t>
            </a:r>
            <a:r>
              <a:rPr lang="pt-BR" sz="1600" b="1" kern="1200" spc="-1">
                <a:solidFill>
                  <a:srgbClr val="3EB25C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.</a:t>
            </a:r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84" name="Shape 14"/>
          <p:cNvPicPr/>
          <p:nvPr/>
        </p:nvPicPr>
        <p:blipFill>
          <a:blip r:embed="rId15" cstate="print"/>
          <a:stretch/>
        </p:blipFill>
        <p:spPr>
          <a:xfrm>
            <a:off x="228600" y="228600"/>
            <a:ext cx="1799640" cy="513720"/>
          </a:xfrm>
          <a:prstGeom prst="rect">
            <a:avLst/>
          </a:prstGeom>
          <a:ln>
            <a:noFill/>
          </a:ln>
        </p:spPr>
      </p:pic>
      <p:sp>
        <p:nvSpPr>
          <p:cNvPr id="85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  <p:extLst>
      <p:ext uri="{BB962C8B-B14F-4D97-AF65-F5344CB8AC3E}">
        <p14:creationId xmlns:p14="http://schemas.microsoft.com/office/powerpoint/2010/main" val="192161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4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2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hape 170"/>
          <p:cNvSpPr>
            <a:spLocks noChangeShapeType="1"/>
          </p:cNvSpPr>
          <p:nvPr/>
        </p:nvSpPr>
        <p:spPr bwMode="auto">
          <a:xfrm>
            <a:off x="38100" y="6118225"/>
            <a:ext cx="9067800" cy="0"/>
          </a:xfrm>
          <a:prstGeom prst="line">
            <a:avLst/>
          </a:prstGeom>
          <a:noFill/>
          <a:ln w="25400">
            <a:solidFill>
              <a:srgbClr val="E9E8E9"/>
            </a:solidFill>
            <a:round/>
            <a:headEnd/>
            <a:tailEnd/>
          </a:ln>
        </p:spPr>
        <p:txBody>
          <a:bodyPr lIns="45719" rIns="45719"/>
          <a:lstStyle/>
          <a:p>
            <a:endParaRPr lang="pt-BR" dirty="0"/>
          </a:p>
        </p:txBody>
      </p:sp>
      <p:pic>
        <p:nvPicPr>
          <p:cNvPr id="9220" name="im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4963" y="6305550"/>
            <a:ext cx="1087437" cy="457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9221" name="imag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7100" y="6308725"/>
            <a:ext cx="1331913" cy="320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9222" name="image.jpg"/>
          <p:cNvPicPr>
            <a:picLocks noChangeAspect="1"/>
          </p:cNvPicPr>
          <p:nvPr/>
        </p:nvPicPr>
        <p:blipFill>
          <a:blip r:embed="rId4"/>
          <a:srcRect t="23209" r="571" b="21594"/>
          <a:stretch>
            <a:fillRect/>
          </a:stretch>
        </p:blipFill>
        <p:spPr bwMode="auto">
          <a:xfrm>
            <a:off x="2470150" y="6351588"/>
            <a:ext cx="898525" cy="3508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9223" name="imag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563" y="6405563"/>
            <a:ext cx="981075" cy="2238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9224" name="imag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19788" y="6251575"/>
            <a:ext cx="727075" cy="4508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965916" y="1060351"/>
            <a:ext cx="7212168" cy="5406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defRPr/>
            </a:pPr>
            <a:endParaRPr lang="pt-BR" altLang="pt-BR" sz="2400" b="1" i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Arial" panose="020B0604020202020204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defRPr/>
            </a:pPr>
            <a:r>
              <a:rPr lang="pt-BR" altLang="pt-BR" sz="32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panose="020B0604020202020204" pitchFamily="34" charset="0"/>
              </a:rPr>
              <a:t>UMA NOVA FORMA</a:t>
            </a:r>
          </a:p>
          <a:p>
            <a:pPr algn="ctr" eaLnBrk="1" hangingPunct="1">
              <a:buClr>
                <a:srgbClr val="000000"/>
              </a:buClr>
              <a:buSzPct val="100000"/>
              <a:defRPr/>
            </a:pPr>
            <a:endParaRPr lang="pt-BR" altLang="pt-BR" sz="800" b="1" i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Arial" panose="020B0604020202020204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defRPr/>
            </a:pPr>
            <a:r>
              <a:rPr lang="pt-BR" altLang="pt-BR" sz="32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panose="020B0604020202020204" pitchFamily="34" charset="0"/>
              </a:rPr>
              <a:t>DE REGISTRO</a:t>
            </a:r>
          </a:p>
          <a:p>
            <a:pPr algn="ctr" eaLnBrk="1" hangingPunct="1">
              <a:buClr>
                <a:srgbClr val="000000"/>
              </a:buClr>
              <a:buSzPct val="100000"/>
              <a:defRPr/>
            </a:pPr>
            <a:endParaRPr lang="pt-BR" altLang="pt-BR" sz="800" b="1" i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Arial" panose="020B0604020202020204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defRPr/>
            </a:pPr>
            <a:r>
              <a:rPr lang="pt-BR" altLang="pt-BR" sz="32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panose="020B0604020202020204" pitchFamily="34" charset="0"/>
              </a:rPr>
              <a:t>DOS EVENTOS TRABALHISTAS</a:t>
            </a:r>
          </a:p>
          <a:p>
            <a:pPr algn="ctr" eaLnBrk="1" hangingPunct="1">
              <a:buClr>
                <a:srgbClr val="000000"/>
              </a:buClr>
              <a:buSzPct val="100000"/>
              <a:defRPr/>
            </a:pPr>
            <a:endParaRPr lang="pt-BR" altLang="pt-BR" sz="800" b="1" i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Arial" panose="020B0604020202020204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defRPr/>
            </a:pPr>
            <a:r>
              <a:rPr lang="pt-BR" altLang="pt-BR" sz="3200" b="1" i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panose="020B0604020202020204" pitchFamily="34" charset="0"/>
              </a:rPr>
              <a:t>MTb</a:t>
            </a:r>
            <a:r>
              <a:rPr lang="pt-BR" altLang="pt-BR" sz="32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panose="020B0604020202020204" pitchFamily="34" charset="0"/>
              </a:rPr>
              <a:t> / CRC </a:t>
            </a:r>
            <a:r>
              <a:rPr lang="pt-BR" altLang="pt-BR" sz="32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panose="020B0604020202020204" pitchFamily="34" charset="0"/>
              </a:rPr>
              <a:t>/ VITÓRIA </a:t>
            </a:r>
            <a:r>
              <a:rPr lang="pt-BR" altLang="pt-BR" sz="32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panose="020B0604020202020204" pitchFamily="34" charset="0"/>
              </a:rPr>
              <a:t>/ </a:t>
            </a:r>
            <a:r>
              <a:rPr lang="pt-BR" altLang="pt-BR" sz="32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panose="020B0604020202020204" pitchFamily="34" charset="0"/>
              </a:rPr>
              <a:t>ES</a:t>
            </a:r>
            <a:endParaRPr lang="pt-BR" altLang="pt-BR" sz="3200" b="1" i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Arial" panose="020B0604020202020204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defRPr/>
            </a:pPr>
            <a:endParaRPr lang="pt-BR" altLang="pt-BR" sz="800" b="1" i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Arial" panose="020B0604020202020204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defRPr/>
            </a:pPr>
            <a:endParaRPr lang="pt-BR" altLang="pt-BR" sz="800" b="1" i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Arial" panose="020B0604020202020204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defRPr/>
            </a:pPr>
            <a:r>
              <a:rPr lang="pt-BR" altLang="pt-BR" sz="32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panose="020B0604020202020204" pitchFamily="34" charset="0"/>
              </a:rPr>
              <a:t>14/08/2018</a:t>
            </a:r>
            <a:endParaRPr lang="pt-BR" altLang="pt-BR" sz="3200" b="1" i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Arial" panose="020B0604020202020204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defRPr/>
            </a:pPr>
            <a:endParaRPr lang="pt-BR" altLang="pt-BR" sz="800" b="1" i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Arial" panose="020B0604020202020204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defRPr/>
            </a:pPr>
            <a:r>
              <a:rPr lang="pt-BR" altLang="pt-BR" sz="24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panose="020B0604020202020204" pitchFamily="34" charset="0"/>
              </a:rPr>
              <a:t>João José do Desterro</a:t>
            </a:r>
          </a:p>
          <a:p>
            <a:pPr algn="ctr" eaLnBrk="1" hangingPunct="1">
              <a:buClr>
                <a:srgbClr val="000000"/>
              </a:buClr>
              <a:buSzPct val="100000"/>
              <a:defRPr/>
            </a:pPr>
            <a:r>
              <a:rPr lang="pt-BR" altLang="pt-BR" sz="24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panose="020B0604020202020204" pitchFamily="34" charset="0"/>
              </a:rPr>
              <a:t>Auditor Fiscal do Trabalho – </a:t>
            </a:r>
            <a:r>
              <a:rPr lang="pt-BR" altLang="pt-BR" sz="2400" b="1" i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panose="020B0604020202020204" pitchFamily="34" charset="0"/>
              </a:rPr>
              <a:t>MTb</a:t>
            </a:r>
            <a:r>
              <a:rPr lang="pt-BR" altLang="pt-BR" sz="24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panose="020B0604020202020204" pitchFamily="34" charset="0"/>
              </a:rPr>
              <a:t>/SRT/RJ</a:t>
            </a:r>
          </a:p>
          <a:p>
            <a:pPr lvl="0" algn="r" defTabSz="685800">
              <a:spcBef>
                <a:spcPts val="750"/>
              </a:spcBef>
              <a:defRPr/>
            </a:pPr>
            <a:endParaRPr lang="pt-BR" sz="2400" kern="1200" dirty="0">
              <a:solidFill>
                <a:schemeClr val="accent2"/>
              </a:solidFill>
              <a:latin typeface="Calibri"/>
              <a:ea typeface="+mn-ea"/>
              <a:cs typeface="+mn-cs"/>
            </a:endParaRPr>
          </a:p>
          <a:p>
            <a:pPr lvl="0" algn="r" defTabSz="685800">
              <a:spcBef>
                <a:spcPts val="750"/>
              </a:spcBef>
              <a:defRPr/>
            </a:pPr>
            <a:endParaRPr lang="pt-BR" sz="2800" kern="1200" dirty="0">
              <a:solidFill>
                <a:schemeClr val="accent2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696735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CustomShape 1"/>
          <p:cNvSpPr/>
          <p:nvPr/>
        </p:nvSpPr>
        <p:spPr>
          <a:xfrm>
            <a:off x="302760" y="1080000"/>
            <a:ext cx="8585640" cy="51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/>
          <a:lstStyle/>
          <a:p>
            <a:r>
              <a:rPr lang="pt-BR" sz="3200" b="1" i="1" kern="1200" spc="-1">
                <a:solidFill>
                  <a:srgbClr val="002774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Lucida Sans Unicode"/>
              </a:rPr>
              <a:t>Validações Cadastrais aplicadas ao eSocial</a:t>
            </a:r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627" name="CustomShape 2"/>
          <p:cNvSpPr/>
          <p:nvPr/>
        </p:nvSpPr>
        <p:spPr>
          <a:xfrm>
            <a:off x="411120" y="1620000"/>
            <a:ext cx="8405280" cy="431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8" name="CustomShape 3"/>
          <p:cNvSpPr/>
          <p:nvPr/>
        </p:nvSpPr>
        <p:spPr>
          <a:xfrm>
            <a:off x="360000" y="1975320"/>
            <a:ext cx="8240400" cy="468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just"/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  <a:p>
            <a:pPr algn="just"/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  <a:p>
            <a:pPr algn="just"/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  <a:p>
            <a:pPr algn="just"/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  <a:p>
            <a:pPr algn="just"/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  <a:p>
            <a:pPr algn="just"/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  <a:p>
            <a:pPr algn="just">
              <a:lnSpc>
                <a:spcPts val="0"/>
              </a:lnSpc>
            </a:pPr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  <a:p>
            <a:pPr algn="just">
              <a:lnSpc>
                <a:spcPts val="0"/>
              </a:lnSpc>
            </a:pPr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629" name="Imagem 123"/>
          <p:cNvPicPr/>
          <p:nvPr/>
        </p:nvPicPr>
        <p:blipFill>
          <a:blip r:embed="rId2" cstate="print"/>
          <a:stretch/>
        </p:blipFill>
        <p:spPr>
          <a:xfrm>
            <a:off x="1332000" y="3132000"/>
            <a:ext cx="1761120" cy="896400"/>
          </a:xfrm>
          <a:prstGeom prst="rect">
            <a:avLst/>
          </a:prstGeom>
          <a:ln>
            <a:noFill/>
          </a:ln>
        </p:spPr>
      </p:pic>
      <p:sp>
        <p:nvSpPr>
          <p:cNvPr id="630" name="CustomShape 4"/>
          <p:cNvSpPr/>
          <p:nvPr/>
        </p:nvSpPr>
        <p:spPr>
          <a:xfrm>
            <a:off x="1080000" y="2188800"/>
            <a:ext cx="1976400" cy="86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16000" indent="-215640" algn="ctr">
              <a:buClr>
                <a:srgbClr val="002774"/>
              </a:buClr>
              <a:buSzPct val="25000"/>
              <a:buFont typeface="StarSymbol"/>
              <a:buChar char="l"/>
            </a:pPr>
            <a:r>
              <a:rPr lang="pt-BR" sz="3200" b="1" kern="1200" spc="-1">
                <a:solidFill>
                  <a:srgbClr val="002774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CPF</a:t>
            </a:r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  <a:p>
            <a:pPr marL="216000" indent="-215640" algn="ctr">
              <a:buClr>
                <a:srgbClr val="002774"/>
              </a:buClr>
              <a:buSzPct val="25000"/>
              <a:buFont typeface="StarSymbol"/>
              <a:buChar char="l"/>
            </a:pPr>
            <a:r>
              <a:rPr lang="pt-BR" sz="1200" b="1" kern="1200" spc="-1">
                <a:solidFill>
                  <a:srgbClr val="002774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Cadastro de Pessoa Física</a:t>
            </a:r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631" name="Imagem 125"/>
          <p:cNvPicPr/>
          <p:nvPr/>
        </p:nvPicPr>
        <p:blipFill>
          <a:blip r:embed="rId3" cstate="print"/>
          <a:stretch/>
        </p:blipFill>
        <p:spPr>
          <a:xfrm>
            <a:off x="5616000" y="3024000"/>
            <a:ext cx="1616400" cy="1004400"/>
          </a:xfrm>
          <a:prstGeom prst="rect">
            <a:avLst/>
          </a:prstGeom>
          <a:ln>
            <a:noFill/>
          </a:ln>
        </p:spPr>
      </p:pic>
      <p:sp>
        <p:nvSpPr>
          <p:cNvPr id="632" name="CustomShape 5"/>
          <p:cNvSpPr/>
          <p:nvPr/>
        </p:nvSpPr>
        <p:spPr>
          <a:xfrm>
            <a:off x="5580000" y="2008800"/>
            <a:ext cx="1757520" cy="72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16000" indent="-215640" algn="ctr">
              <a:buClr>
                <a:srgbClr val="002774"/>
              </a:buClr>
              <a:buSzPct val="25000"/>
              <a:buFont typeface="StarSymbol"/>
              <a:buChar char="l"/>
            </a:pPr>
            <a:r>
              <a:rPr lang="pt-BR" sz="3200" b="1" kern="1200" spc="-1">
                <a:solidFill>
                  <a:srgbClr val="002774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CNIS</a:t>
            </a:r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  <a:p>
            <a:pPr marL="216000" indent="-215640" algn="ctr">
              <a:buClr>
                <a:srgbClr val="002774"/>
              </a:buClr>
              <a:buSzPct val="25000"/>
              <a:buFont typeface="StarSymbol"/>
              <a:buChar char="l"/>
            </a:pPr>
            <a:r>
              <a:rPr lang="pt-BR" sz="1200" b="1" kern="1200" spc="-1">
                <a:solidFill>
                  <a:srgbClr val="002774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Cadastro Nacional de </a:t>
            </a:r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  <a:p>
            <a:pPr marL="216000" indent="-215640" algn="ctr">
              <a:buClr>
                <a:srgbClr val="002774"/>
              </a:buClr>
              <a:buSzPct val="25000"/>
              <a:buFont typeface="StarSymbol"/>
              <a:buChar char="l"/>
            </a:pPr>
            <a:r>
              <a:rPr lang="pt-BR" sz="1200" b="1" kern="1200" spc="-1">
                <a:solidFill>
                  <a:srgbClr val="002774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Informações Sociais</a:t>
            </a:r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633" name="CustomShape 6"/>
          <p:cNvSpPr/>
          <p:nvPr/>
        </p:nvSpPr>
        <p:spPr>
          <a:xfrm>
            <a:off x="792000" y="4068000"/>
            <a:ext cx="2516400" cy="39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/>
            <a:r>
              <a:rPr lang="pt-BR" sz="2000" kern="1200" spc="-1">
                <a:solidFill>
                  <a:srgbClr val="002774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NOME, DN e CPF</a:t>
            </a:r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634" name="CustomShape 7"/>
          <p:cNvSpPr/>
          <p:nvPr/>
        </p:nvSpPr>
        <p:spPr>
          <a:xfrm>
            <a:off x="5256000" y="4104000"/>
            <a:ext cx="2516400" cy="39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/>
            <a:r>
              <a:rPr lang="pt-BR" sz="2000" kern="1200" spc="-1">
                <a:solidFill>
                  <a:srgbClr val="002774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DN, CPF, NIS</a:t>
            </a:r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635" name="CustomShape 8"/>
          <p:cNvSpPr/>
          <p:nvPr/>
        </p:nvSpPr>
        <p:spPr>
          <a:xfrm>
            <a:off x="3780000" y="5133240"/>
            <a:ext cx="1256400" cy="335160"/>
          </a:xfrm>
          <a:prstGeom prst="can">
            <a:avLst>
              <a:gd name="adj" fmla="val 5400"/>
            </a:avLst>
          </a:prstGeom>
          <a:gradFill>
            <a:gsLst>
              <a:gs pos="0">
                <a:srgbClr val="FFFF66"/>
              </a:gs>
              <a:gs pos="100000">
                <a:srgbClr val="996633"/>
              </a:gs>
            </a:gsLst>
            <a:lin ang="2700000"/>
          </a:gradFill>
          <a:ln>
            <a:solidFill>
              <a:srgbClr val="3465A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6" name="CustomShape 9"/>
          <p:cNvSpPr/>
          <p:nvPr/>
        </p:nvSpPr>
        <p:spPr>
          <a:xfrm>
            <a:off x="3780000" y="4862160"/>
            <a:ext cx="1256400" cy="335160"/>
          </a:xfrm>
          <a:prstGeom prst="can">
            <a:avLst>
              <a:gd name="adj" fmla="val 5400"/>
            </a:avLst>
          </a:prstGeom>
          <a:gradFill>
            <a:gsLst>
              <a:gs pos="0">
                <a:srgbClr val="FFFF66"/>
              </a:gs>
              <a:gs pos="100000">
                <a:srgbClr val="996633"/>
              </a:gs>
            </a:gsLst>
            <a:lin ang="2700000"/>
          </a:gradFill>
          <a:ln>
            <a:solidFill>
              <a:srgbClr val="3465A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7" name="CustomShape 10"/>
          <p:cNvSpPr/>
          <p:nvPr/>
        </p:nvSpPr>
        <p:spPr>
          <a:xfrm>
            <a:off x="3780000" y="4591080"/>
            <a:ext cx="1256400" cy="335160"/>
          </a:xfrm>
          <a:prstGeom prst="can">
            <a:avLst>
              <a:gd name="adj" fmla="val 5400"/>
            </a:avLst>
          </a:prstGeom>
          <a:gradFill>
            <a:gsLst>
              <a:gs pos="0">
                <a:srgbClr val="FFFF66"/>
              </a:gs>
              <a:gs pos="100000">
                <a:srgbClr val="996633"/>
              </a:gs>
            </a:gsLst>
            <a:lin ang="2700000"/>
          </a:gradFill>
          <a:ln>
            <a:solidFill>
              <a:srgbClr val="3465A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8" name="CustomShape 11"/>
          <p:cNvSpPr/>
          <p:nvPr/>
        </p:nvSpPr>
        <p:spPr>
          <a:xfrm>
            <a:off x="3780000" y="4320000"/>
            <a:ext cx="1256400" cy="335160"/>
          </a:xfrm>
          <a:prstGeom prst="can">
            <a:avLst>
              <a:gd name="adj" fmla="val 5400"/>
            </a:avLst>
          </a:prstGeom>
          <a:gradFill>
            <a:gsLst>
              <a:gs pos="0">
                <a:srgbClr val="FFFF66"/>
              </a:gs>
              <a:gs pos="100000">
                <a:srgbClr val="996633"/>
              </a:gs>
            </a:gsLst>
            <a:lin ang="2700000"/>
          </a:gradFill>
          <a:ln>
            <a:solidFill>
              <a:srgbClr val="3465A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9" name="CustomShape 12"/>
          <p:cNvSpPr/>
          <p:nvPr/>
        </p:nvSpPr>
        <p:spPr>
          <a:xfrm>
            <a:off x="3204000" y="5436000"/>
            <a:ext cx="2516400" cy="69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/>
            <a:r>
              <a:rPr lang="pt-BR" sz="2000" kern="1200" spc="-1">
                <a:solidFill>
                  <a:srgbClr val="002774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Base de Ouro</a:t>
            </a:r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pt-BR" sz="2000" kern="1200" spc="-1">
                <a:solidFill>
                  <a:srgbClr val="002774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eSOCIAL</a:t>
            </a:r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640" name="CustomShape 13"/>
          <p:cNvSpPr/>
          <p:nvPr/>
        </p:nvSpPr>
        <p:spPr>
          <a:xfrm>
            <a:off x="3096720" y="3575160"/>
            <a:ext cx="91728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2000">
            <a:solidFill>
              <a:srgbClr val="3465A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1" name="CustomShape 14"/>
          <p:cNvSpPr/>
          <p:nvPr/>
        </p:nvSpPr>
        <p:spPr>
          <a:xfrm flipH="1">
            <a:off x="4406400" y="3528000"/>
            <a:ext cx="1202760" cy="788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2000">
            <a:solidFill>
              <a:srgbClr val="3465A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8626528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790560" y="1270080"/>
            <a:ext cx="6724440" cy="98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1970" b="1" kern="1200" spc="-1">
                <a:uFill>
                  <a:solidFill>
                    <a:srgbClr val="FFFFFF"/>
                  </a:solidFill>
                </a:uFill>
                <a:ea typeface="Arial"/>
              </a:rPr>
              <a:t>Ter em mãos o certificado digital eCNPJ da matriz</a:t>
            </a:r>
            <a:r>
              <a:rPr lang="pt-BR" sz="1970" b="1" u="sng" kern="1200" spc="-1">
                <a:uFill>
                  <a:solidFill>
                    <a:srgbClr val="FFFFFF"/>
                  </a:solidFill>
                </a:uFill>
                <a:ea typeface="Arial"/>
              </a:rPr>
              <a:t>;</a:t>
            </a:r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  <a:p>
            <a:r>
              <a:rPr lang="pt-BR" sz="1970" b="1" u="sng" kern="1200" spc="-1">
                <a:uFill>
                  <a:solidFill>
                    <a:srgbClr val="FFFFFF"/>
                  </a:solidFill>
                </a:uFill>
                <a:ea typeface="Arial"/>
              </a:rPr>
              <a:t> </a:t>
            </a:r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  <a:p>
            <a:r>
              <a:rPr lang="pt-BR" sz="1970" b="1" kern="1200" spc="-1">
                <a:uFill>
                  <a:solidFill>
                    <a:srgbClr val="FFFFFF"/>
                  </a:solidFill>
                </a:uFill>
                <a:ea typeface="Arial"/>
              </a:rPr>
              <a:t>Entrar na tela do módulo de consulta:</a:t>
            </a:r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17" name="Imagem 5"/>
          <p:cNvPicPr/>
          <p:nvPr/>
        </p:nvPicPr>
        <p:blipFill>
          <a:blip r:embed="rId2" cstate="print"/>
          <a:stretch/>
        </p:blipFill>
        <p:spPr>
          <a:xfrm>
            <a:off x="798480" y="2253240"/>
            <a:ext cx="7953120" cy="4193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68383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/>
          <p:nvPr/>
        </p:nvSpPr>
        <p:spPr>
          <a:xfrm>
            <a:off x="628650" y="1147762"/>
            <a:ext cx="7886700" cy="407987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447675" indent="-447675">
              <a:lnSpc>
                <a:spcPct val="93000"/>
              </a:lnSpc>
              <a:buClr>
                <a:srgbClr val="245488"/>
              </a:buClr>
              <a:buSzPct val="25000"/>
              <a:buFont typeface="Arial"/>
              <a:buNone/>
            </a:pPr>
            <a:r>
              <a:rPr lang="pt-BR" sz="2000" dirty="0">
                <a:solidFill>
                  <a:srgbClr val="245488"/>
                </a:solidFill>
              </a:rPr>
              <a:t>Eventos</a:t>
            </a:r>
            <a:r>
              <a:rPr lang="en-US" sz="2000" dirty="0">
                <a:solidFill>
                  <a:srgbClr val="245488"/>
                </a:solidFill>
              </a:rPr>
              <a:t> do eSocial - </a:t>
            </a:r>
            <a:r>
              <a:rPr lang="pt-BR" sz="2000" dirty="0">
                <a:solidFill>
                  <a:srgbClr val="245488"/>
                </a:solidFill>
              </a:rPr>
              <a:t>Sequenciamento</a:t>
            </a:r>
          </a:p>
        </p:txBody>
      </p:sp>
      <p:cxnSp>
        <p:nvCxnSpPr>
          <p:cNvPr id="525" name="Shape 525"/>
          <p:cNvCxnSpPr/>
          <p:nvPr/>
        </p:nvCxnSpPr>
        <p:spPr>
          <a:xfrm>
            <a:off x="38100" y="6118225"/>
            <a:ext cx="9067799" cy="0"/>
          </a:xfrm>
          <a:prstGeom prst="straightConnector1">
            <a:avLst/>
          </a:prstGeom>
          <a:noFill/>
          <a:ln w="25400" cap="flat" cmpd="sng">
            <a:solidFill>
              <a:srgbClr val="E9E8E9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526" name="Shape 5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51086"/>
            <a:ext cx="9144000" cy="3425824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Shape 527"/>
          <p:cNvSpPr txBox="1"/>
          <p:nvPr/>
        </p:nvSpPr>
        <p:spPr>
          <a:xfrm>
            <a:off x="1985961" y="2546350"/>
            <a:ext cx="1924049" cy="388936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>
              <a:lnSpc>
                <a:spcPct val="80000"/>
              </a:lnSpc>
              <a:buClr>
                <a:srgbClr val="26935A"/>
              </a:buClr>
              <a:buSzPct val="25000"/>
              <a:buFont typeface="Arial"/>
              <a:buNone/>
            </a:pPr>
            <a:r>
              <a:rPr lang="pt-BR" sz="1800" dirty="0">
                <a:solidFill>
                  <a:srgbClr val="26935A"/>
                </a:solidFill>
              </a:rPr>
              <a:t>Eventos</a:t>
            </a:r>
            <a:r>
              <a:rPr lang="en-US" sz="1800" dirty="0">
                <a:solidFill>
                  <a:srgbClr val="26935A"/>
                </a:solidFill>
              </a:rPr>
              <a:t> de </a:t>
            </a:r>
            <a:r>
              <a:rPr lang="pt-BR" sz="1800" dirty="0">
                <a:solidFill>
                  <a:srgbClr val="26935A"/>
                </a:solidFill>
              </a:rPr>
              <a:t>tabelas</a:t>
            </a:r>
          </a:p>
        </p:txBody>
      </p:sp>
      <p:sp>
        <p:nvSpPr>
          <p:cNvPr id="528" name="Shape 528"/>
          <p:cNvSpPr txBox="1"/>
          <p:nvPr/>
        </p:nvSpPr>
        <p:spPr>
          <a:xfrm>
            <a:off x="3370262" y="4827587"/>
            <a:ext cx="2327274" cy="757236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>
              <a:lnSpc>
                <a:spcPct val="80000"/>
              </a:lnSpc>
              <a:buClr>
                <a:srgbClr val="E5B533"/>
              </a:buClr>
              <a:buSzPct val="25000"/>
              <a:buFont typeface="Arial"/>
              <a:buNone/>
            </a:pPr>
            <a:r>
              <a:rPr lang="pt-BR" sz="1800" dirty="0">
                <a:solidFill>
                  <a:srgbClr val="E5B533"/>
                </a:solidFill>
              </a:rPr>
              <a:t>Informações</a:t>
            </a:r>
            <a:r>
              <a:rPr lang="en-US" sz="1800" dirty="0">
                <a:solidFill>
                  <a:srgbClr val="E5B533"/>
                </a:solidFill>
              </a:rPr>
              <a:t> do </a:t>
            </a:r>
            <a:r>
              <a:rPr lang="pt-BR" sz="1800" dirty="0">
                <a:solidFill>
                  <a:srgbClr val="E5B533"/>
                </a:solidFill>
              </a:rPr>
              <a:t>trabalhador</a:t>
            </a:r>
            <a:r>
              <a:rPr lang="en-US" sz="1800" dirty="0">
                <a:solidFill>
                  <a:srgbClr val="E5B533"/>
                </a:solidFill>
              </a:rPr>
              <a:t> e do </a:t>
            </a:r>
            <a:r>
              <a:rPr lang="pt-BR" sz="1800" dirty="0">
                <a:solidFill>
                  <a:srgbClr val="E5B533"/>
                </a:solidFill>
              </a:rPr>
              <a:t>vínculo</a:t>
            </a:r>
          </a:p>
        </p:txBody>
      </p:sp>
      <p:sp>
        <p:nvSpPr>
          <p:cNvPr id="529" name="Shape 529"/>
          <p:cNvSpPr txBox="1"/>
          <p:nvPr/>
        </p:nvSpPr>
        <p:spPr>
          <a:xfrm>
            <a:off x="4954587" y="2190750"/>
            <a:ext cx="2333625" cy="388936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>
              <a:lnSpc>
                <a:spcPct val="80000"/>
              </a:lnSpc>
              <a:buClr>
                <a:srgbClr val="245488"/>
              </a:buClr>
              <a:buSzPct val="25000"/>
              <a:buFont typeface="Arial"/>
              <a:buNone/>
            </a:pPr>
            <a:r>
              <a:rPr lang="pt-BR" sz="1800" dirty="0">
                <a:solidFill>
                  <a:srgbClr val="245488"/>
                </a:solidFill>
              </a:rPr>
              <a:t>Eventos</a:t>
            </a:r>
            <a:r>
              <a:rPr lang="en-US" sz="1800" dirty="0">
                <a:solidFill>
                  <a:srgbClr val="245488"/>
                </a:solidFill>
              </a:rPr>
              <a:t> </a:t>
            </a:r>
            <a:r>
              <a:rPr lang="pt-BR" sz="1800" dirty="0">
                <a:solidFill>
                  <a:srgbClr val="245488"/>
                </a:solidFill>
              </a:rPr>
              <a:t>não</a:t>
            </a:r>
            <a:r>
              <a:rPr lang="en-US" sz="1800" dirty="0">
                <a:solidFill>
                  <a:srgbClr val="245488"/>
                </a:solidFill>
              </a:rPr>
              <a:t> </a:t>
            </a:r>
            <a:r>
              <a:rPr lang="pt-BR" sz="1800" dirty="0">
                <a:solidFill>
                  <a:srgbClr val="245488"/>
                </a:solidFill>
              </a:rPr>
              <a:t>periódicos</a:t>
            </a:r>
          </a:p>
        </p:txBody>
      </p:sp>
      <p:sp>
        <p:nvSpPr>
          <p:cNvPr id="530" name="Shape 530"/>
          <p:cNvSpPr txBox="1"/>
          <p:nvPr/>
        </p:nvSpPr>
        <p:spPr>
          <a:xfrm>
            <a:off x="6527800" y="4648200"/>
            <a:ext cx="1930399" cy="3905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>
              <a:lnSpc>
                <a:spcPct val="80000"/>
              </a:lnSpc>
              <a:buClr>
                <a:srgbClr val="26A7E0"/>
              </a:buClr>
              <a:buSzPct val="25000"/>
              <a:buFont typeface="Arial"/>
              <a:buNone/>
            </a:pPr>
            <a:r>
              <a:rPr lang="pt-BR" sz="1800" dirty="0">
                <a:solidFill>
                  <a:srgbClr val="26A7E0"/>
                </a:solidFill>
              </a:rPr>
              <a:t>Eventos</a:t>
            </a:r>
            <a:r>
              <a:rPr lang="en-US" sz="1800" dirty="0">
                <a:solidFill>
                  <a:srgbClr val="245488"/>
                </a:solidFill>
              </a:rPr>
              <a:t> </a:t>
            </a:r>
            <a:r>
              <a:rPr lang="pt-BR" sz="1800" dirty="0">
                <a:solidFill>
                  <a:srgbClr val="26A7E0"/>
                </a:solidFill>
              </a:rPr>
              <a:t>periódicos</a:t>
            </a:r>
          </a:p>
        </p:txBody>
      </p:sp>
      <p:cxnSp>
        <p:nvCxnSpPr>
          <p:cNvPr id="531" name="Shape 531"/>
          <p:cNvCxnSpPr/>
          <p:nvPr/>
        </p:nvCxnSpPr>
        <p:spPr>
          <a:xfrm rot="10800000">
            <a:off x="1338262" y="3881436"/>
            <a:ext cx="0" cy="655636"/>
          </a:xfrm>
          <a:prstGeom prst="straightConnector1">
            <a:avLst/>
          </a:prstGeom>
          <a:noFill/>
          <a:ln w="25400" cap="flat" cmpd="sng">
            <a:solidFill>
              <a:srgbClr val="245488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32" name="Shape 532"/>
          <p:cNvCxnSpPr/>
          <p:nvPr/>
        </p:nvCxnSpPr>
        <p:spPr>
          <a:xfrm rot="10800000">
            <a:off x="2944811" y="2932112"/>
            <a:ext cx="0" cy="746125"/>
          </a:xfrm>
          <a:prstGeom prst="straightConnector1">
            <a:avLst/>
          </a:prstGeom>
          <a:noFill/>
          <a:ln w="25400" cap="flat" cmpd="sng">
            <a:solidFill>
              <a:srgbClr val="26935A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33" name="Shape 533"/>
          <p:cNvCxnSpPr/>
          <p:nvPr/>
        </p:nvCxnSpPr>
        <p:spPr>
          <a:xfrm rot="10800000">
            <a:off x="4533900" y="3951287"/>
            <a:ext cx="0" cy="904875"/>
          </a:xfrm>
          <a:prstGeom prst="straightConnector1">
            <a:avLst/>
          </a:prstGeom>
          <a:noFill/>
          <a:ln w="25400" cap="flat" cmpd="sng">
            <a:solidFill>
              <a:srgbClr val="E5B533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34" name="Shape 534"/>
          <p:cNvCxnSpPr/>
          <p:nvPr/>
        </p:nvCxnSpPr>
        <p:spPr>
          <a:xfrm rot="10800000">
            <a:off x="6116637" y="2573337"/>
            <a:ext cx="0" cy="1076324"/>
          </a:xfrm>
          <a:prstGeom prst="straightConnector1">
            <a:avLst/>
          </a:prstGeom>
          <a:noFill/>
          <a:ln w="25400" cap="flat" cmpd="sng">
            <a:solidFill>
              <a:srgbClr val="245488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35" name="Shape 535"/>
          <p:cNvCxnSpPr/>
          <p:nvPr/>
        </p:nvCxnSpPr>
        <p:spPr>
          <a:xfrm rot="10800000">
            <a:off x="7729536" y="3913187"/>
            <a:ext cx="0" cy="746125"/>
          </a:xfrm>
          <a:prstGeom prst="straightConnector1">
            <a:avLst/>
          </a:prstGeom>
          <a:noFill/>
          <a:ln w="25400" cap="flat" cmpd="sng">
            <a:solidFill>
              <a:srgbClr val="26A7E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36" name="Shape 536"/>
          <p:cNvSpPr txBox="1"/>
          <p:nvPr/>
        </p:nvSpPr>
        <p:spPr>
          <a:xfrm>
            <a:off x="530225" y="4513262"/>
            <a:ext cx="2276475" cy="757236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>
              <a:lnSpc>
                <a:spcPct val="80000"/>
              </a:lnSpc>
              <a:buClr>
                <a:srgbClr val="245488"/>
              </a:buClr>
              <a:buSzPct val="25000"/>
              <a:buFont typeface="Arial"/>
              <a:buNone/>
            </a:pPr>
            <a:r>
              <a:rPr lang="pt-BR" sz="1800" dirty="0">
                <a:solidFill>
                  <a:srgbClr val="245488"/>
                </a:solidFill>
              </a:rPr>
              <a:t>Informações</a:t>
            </a:r>
            <a:r>
              <a:rPr lang="en-US" sz="1800" dirty="0">
                <a:solidFill>
                  <a:srgbClr val="245488"/>
                </a:solidFill>
              </a:rPr>
              <a:t> do </a:t>
            </a:r>
            <a:r>
              <a:rPr lang="pt-BR" sz="1800" dirty="0">
                <a:solidFill>
                  <a:srgbClr val="245488"/>
                </a:solidFill>
              </a:rPr>
              <a:t>empregador</a:t>
            </a:r>
            <a:r>
              <a:rPr lang="en-US" sz="1800" dirty="0">
                <a:solidFill>
                  <a:srgbClr val="245488"/>
                </a:solidFill>
              </a:rPr>
              <a:t>/</a:t>
            </a:r>
            <a:r>
              <a:rPr lang="pt-BR" sz="1800" dirty="0">
                <a:solidFill>
                  <a:srgbClr val="245488"/>
                </a:solidFill>
              </a:rPr>
              <a:t>ente</a:t>
            </a:r>
            <a:r>
              <a:rPr lang="en-US" sz="1800" dirty="0">
                <a:solidFill>
                  <a:srgbClr val="245488"/>
                </a:solidFill>
              </a:rPr>
              <a:t> </a:t>
            </a:r>
            <a:r>
              <a:rPr lang="pt-BR" sz="1800" dirty="0">
                <a:solidFill>
                  <a:srgbClr val="245488"/>
                </a:solidFill>
              </a:rPr>
              <a:t>público</a:t>
            </a:r>
          </a:p>
        </p:txBody>
      </p:sp>
      <p:sp>
        <p:nvSpPr>
          <p:cNvPr id="537" name="Shape 537"/>
          <p:cNvSpPr/>
          <p:nvPr/>
        </p:nvSpPr>
        <p:spPr>
          <a:xfrm>
            <a:off x="4284662" y="2565400"/>
            <a:ext cx="484187" cy="935037"/>
          </a:xfrm>
          <a:prstGeom prst="downArrow">
            <a:avLst>
              <a:gd name="adj1" fmla="val 15694"/>
              <a:gd name="adj2" fmla="val 50000"/>
            </a:avLst>
          </a:prstGeom>
          <a:solidFill>
            <a:srgbClr val="00B8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 sz="40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1540004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235"/>
          <p:cNvSpPr>
            <a:spLocks noChangeArrowheads="1"/>
          </p:cNvSpPr>
          <p:nvPr/>
        </p:nvSpPr>
        <p:spPr bwMode="auto">
          <a:xfrm>
            <a:off x="628650" y="1147763"/>
            <a:ext cx="3765550" cy="4079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marL="447675" indent="-447675" defTabSz="911225">
              <a:lnSpc>
                <a:spcPct val="93000"/>
              </a:lnSpc>
              <a:spcBef>
                <a:spcPts val="500"/>
              </a:spcBef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9436100" algn="l"/>
              </a:tabLst>
            </a:pPr>
            <a:r>
              <a:rPr lang="pt-BR" sz="2000" dirty="0">
                <a:solidFill>
                  <a:srgbClr val="245488"/>
                </a:solidFill>
                <a:latin typeface="Prelo-Bold"/>
                <a:ea typeface="Prelo-Bold"/>
                <a:cs typeface="Prelo-Bold"/>
                <a:sym typeface="Prelo-Bold"/>
              </a:rPr>
              <a:t>Arquitetura do eSocial</a:t>
            </a:r>
          </a:p>
        </p:txBody>
      </p:sp>
      <p:sp>
        <p:nvSpPr>
          <p:cNvPr id="15363" name="Shape 236"/>
          <p:cNvSpPr>
            <a:spLocks noChangeShapeType="1"/>
          </p:cNvSpPr>
          <p:nvPr/>
        </p:nvSpPr>
        <p:spPr bwMode="auto">
          <a:xfrm>
            <a:off x="38100" y="6118225"/>
            <a:ext cx="9067800" cy="0"/>
          </a:xfrm>
          <a:prstGeom prst="line">
            <a:avLst/>
          </a:prstGeom>
          <a:noFill/>
          <a:ln w="25400">
            <a:solidFill>
              <a:srgbClr val="E9E8E9"/>
            </a:solidFill>
            <a:round/>
            <a:headEnd/>
            <a:tailEnd/>
          </a:ln>
        </p:spPr>
        <p:txBody>
          <a:bodyPr lIns="45719" rIns="45719"/>
          <a:lstStyle/>
          <a:p>
            <a:endParaRPr lang="pt-BR" dirty="0"/>
          </a:p>
        </p:txBody>
      </p:sp>
      <p:grpSp>
        <p:nvGrpSpPr>
          <p:cNvPr id="2" name="Group 263"/>
          <p:cNvGrpSpPr>
            <a:grpSpLocks/>
          </p:cNvGrpSpPr>
          <p:nvPr/>
        </p:nvGrpSpPr>
        <p:grpSpPr bwMode="auto">
          <a:xfrm>
            <a:off x="7135813" y="2505075"/>
            <a:ext cx="1323975" cy="2359025"/>
            <a:chOff x="0" y="282649"/>
            <a:chExt cx="1323934" cy="2359023"/>
          </a:xfrm>
        </p:grpSpPr>
        <p:sp>
          <p:nvSpPr>
            <p:cNvPr id="15382" name="Shape 258"/>
            <p:cNvSpPr>
              <a:spLocks noChangeArrowheads="1"/>
            </p:cNvSpPr>
            <p:nvPr/>
          </p:nvSpPr>
          <p:spPr bwMode="auto">
            <a:xfrm>
              <a:off x="0" y="1480427"/>
              <a:ext cx="1323934" cy="465071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6798" tIns="46798" rIns="46798" bIns="46798">
              <a:spAutoFit/>
            </a:bodyPr>
            <a:lstStyle/>
            <a:p>
              <a:pPr indent="6350">
                <a:lnSpc>
                  <a:spcPct val="80000"/>
                </a:lnSpc>
              </a:pPr>
              <a:r>
                <a:rPr lang="pt-BR" sz="2300" dirty="0">
                  <a:solidFill>
                    <a:srgbClr val="245488"/>
                  </a:solidFill>
                  <a:latin typeface="Prelo-Bold"/>
                  <a:ea typeface="Prelo-Bold"/>
                  <a:cs typeface="Prelo-Bold"/>
                  <a:sym typeface="Prelo-Bold"/>
                </a:rPr>
                <a:t>CAIXA</a:t>
              </a:r>
            </a:p>
          </p:txBody>
        </p:sp>
        <p:sp>
          <p:nvSpPr>
            <p:cNvPr id="15383" name="Shape 259"/>
            <p:cNvSpPr>
              <a:spLocks noChangeArrowheads="1"/>
            </p:cNvSpPr>
            <p:nvPr/>
          </p:nvSpPr>
          <p:spPr bwMode="auto">
            <a:xfrm>
              <a:off x="0" y="863458"/>
              <a:ext cx="1323934" cy="465071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6798" tIns="46798" rIns="46798" bIns="46798">
              <a:spAutoFit/>
            </a:bodyPr>
            <a:lstStyle/>
            <a:p>
              <a:pPr indent="6350">
                <a:lnSpc>
                  <a:spcPct val="80000"/>
                </a:lnSpc>
              </a:pPr>
              <a:r>
                <a:rPr lang="pt-BR" sz="2300" dirty="0">
                  <a:solidFill>
                    <a:srgbClr val="245488"/>
                  </a:solidFill>
                  <a:latin typeface="Prelo-Bold"/>
                  <a:ea typeface="Prelo-Bold"/>
                  <a:cs typeface="Prelo-Bold"/>
                  <a:sym typeface="Prelo-Bold"/>
                </a:rPr>
                <a:t>INSS</a:t>
              </a:r>
            </a:p>
          </p:txBody>
        </p:sp>
        <p:sp>
          <p:nvSpPr>
            <p:cNvPr id="15384" name="Shape 261"/>
            <p:cNvSpPr>
              <a:spLocks noChangeArrowheads="1"/>
            </p:cNvSpPr>
            <p:nvPr/>
          </p:nvSpPr>
          <p:spPr bwMode="auto">
            <a:xfrm>
              <a:off x="0" y="282649"/>
              <a:ext cx="1323934" cy="377664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6798" tIns="46798" rIns="46798" bIns="46798">
              <a:spAutoFit/>
            </a:bodyPr>
            <a:lstStyle/>
            <a:p>
              <a:pPr indent="6350">
                <a:lnSpc>
                  <a:spcPct val="80000"/>
                </a:lnSpc>
              </a:pPr>
              <a:r>
                <a:rPr lang="pt-BR" sz="2300" dirty="0">
                  <a:solidFill>
                    <a:srgbClr val="245488"/>
                  </a:solidFill>
                  <a:latin typeface="Prelo-Bold"/>
                  <a:ea typeface="Prelo-Bold"/>
                  <a:cs typeface="Prelo-Bold"/>
                  <a:sym typeface="Prelo-Bold"/>
                </a:rPr>
                <a:t>MT</a:t>
              </a:r>
            </a:p>
          </p:txBody>
        </p:sp>
        <p:sp>
          <p:nvSpPr>
            <p:cNvPr id="15385" name="Shape 262"/>
            <p:cNvSpPr>
              <a:spLocks noChangeArrowheads="1"/>
            </p:cNvSpPr>
            <p:nvPr/>
          </p:nvSpPr>
          <p:spPr bwMode="auto">
            <a:xfrm>
              <a:off x="0" y="2176600"/>
              <a:ext cx="1323934" cy="465072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6798" tIns="46798" rIns="46798" bIns="46798">
              <a:spAutoFit/>
            </a:bodyPr>
            <a:lstStyle/>
            <a:p>
              <a:pPr indent="6350">
                <a:lnSpc>
                  <a:spcPct val="80000"/>
                </a:lnSpc>
              </a:pPr>
              <a:r>
                <a:rPr lang="pt-BR" sz="2300" dirty="0">
                  <a:solidFill>
                    <a:srgbClr val="245488"/>
                  </a:solidFill>
                  <a:latin typeface="Prelo-Bold"/>
                  <a:ea typeface="Prelo-Bold"/>
                  <a:cs typeface="Prelo-Bold"/>
                  <a:sym typeface="Prelo-Bold"/>
                </a:rPr>
                <a:t>RFB</a:t>
              </a:r>
            </a:p>
          </p:txBody>
        </p:sp>
      </p:grpSp>
      <p:sp>
        <p:nvSpPr>
          <p:cNvPr id="15365" name="Shape 264"/>
          <p:cNvSpPr>
            <a:spLocks noChangeArrowheads="1"/>
          </p:cNvSpPr>
          <p:nvPr/>
        </p:nvSpPr>
        <p:spPr bwMode="auto">
          <a:xfrm>
            <a:off x="5538788" y="2967038"/>
            <a:ext cx="1666875" cy="2651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6798" tIns="46798" rIns="46798" bIns="46798">
            <a:spAutoFit/>
          </a:bodyPr>
          <a:lstStyle/>
          <a:p>
            <a:pPr indent="6350">
              <a:lnSpc>
                <a:spcPct val="80000"/>
              </a:lnSpc>
            </a:pPr>
            <a:r>
              <a:rPr lang="pt-BR" sz="1000" dirty="0">
                <a:solidFill>
                  <a:srgbClr val="245488"/>
                </a:solidFill>
                <a:latin typeface="Prelo-Medium"/>
                <a:ea typeface="Prelo-Medium"/>
                <a:cs typeface="Prelo-Medium"/>
                <a:sym typeface="Prelo-Medium"/>
              </a:rPr>
              <a:t>Web Service</a:t>
            </a:r>
          </a:p>
        </p:txBody>
      </p:sp>
      <p:pic>
        <p:nvPicPr>
          <p:cNvPr id="15366" name="im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4788" y="6305550"/>
            <a:ext cx="1087437" cy="457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15367" name="imag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7100" y="6308725"/>
            <a:ext cx="1331913" cy="320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15368" name="image.jpg"/>
          <p:cNvPicPr>
            <a:picLocks noChangeAspect="1"/>
          </p:cNvPicPr>
          <p:nvPr/>
        </p:nvPicPr>
        <p:blipFill>
          <a:blip r:embed="rId4"/>
          <a:srcRect t="23209" r="571" b="21594"/>
          <a:stretch>
            <a:fillRect/>
          </a:stretch>
        </p:blipFill>
        <p:spPr bwMode="auto">
          <a:xfrm>
            <a:off x="3097213" y="6351588"/>
            <a:ext cx="898525" cy="3508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15369" name="imag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563" y="6405563"/>
            <a:ext cx="981075" cy="2238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5370" name="Shape 270"/>
          <p:cNvSpPr>
            <a:spLocks noChangeArrowheads="1"/>
          </p:cNvSpPr>
          <p:nvPr/>
        </p:nvSpPr>
        <p:spPr bwMode="auto">
          <a:xfrm>
            <a:off x="5538788" y="3784600"/>
            <a:ext cx="1666875" cy="2651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6798" tIns="46798" rIns="46798" bIns="46798">
            <a:spAutoFit/>
          </a:bodyPr>
          <a:lstStyle/>
          <a:p>
            <a:pPr indent="6350">
              <a:lnSpc>
                <a:spcPct val="80000"/>
              </a:lnSpc>
            </a:pPr>
            <a:r>
              <a:rPr lang="pt-BR" sz="1000" dirty="0">
                <a:solidFill>
                  <a:srgbClr val="245488"/>
                </a:solidFill>
                <a:latin typeface="Prelo-Medium"/>
                <a:ea typeface="Prelo-Medium"/>
                <a:cs typeface="Prelo-Medium"/>
                <a:sym typeface="Prelo-Medium"/>
              </a:rPr>
              <a:t>eSocialBx</a:t>
            </a:r>
          </a:p>
        </p:txBody>
      </p:sp>
      <p:sp>
        <p:nvSpPr>
          <p:cNvPr id="15371" name="Shape 271"/>
          <p:cNvSpPr>
            <a:spLocks noChangeArrowheads="1"/>
          </p:cNvSpPr>
          <p:nvPr/>
        </p:nvSpPr>
        <p:spPr bwMode="auto">
          <a:xfrm>
            <a:off x="2295525" y="4745038"/>
            <a:ext cx="1247775" cy="7683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6798" tIns="46798" rIns="46798" bIns="46798"/>
          <a:lstStyle/>
          <a:p>
            <a:pPr indent="6350" algn="ctr">
              <a:lnSpc>
                <a:spcPct val="80000"/>
              </a:lnSpc>
            </a:pPr>
            <a:r>
              <a:rPr lang="pt-BR" sz="1800" dirty="0">
                <a:solidFill>
                  <a:srgbClr val="245488"/>
                </a:solidFill>
                <a:latin typeface="Prelo-Bold"/>
                <a:ea typeface="Prelo-Bold"/>
                <a:cs typeface="Prelo-Bold"/>
                <a:sym typeface="Prelo-Bold"/>
              </a:rPr>
              <a:t>Ambiente</a:t>
            </a:r>
          </a:p>
          <a:p>
            <a:pPr indent="6350" algn="ctr">
              <a:lnSpc>
                <a:spcPct val="80000"/>
              </a:lnSpc>
            </a:pPr>
            <a:r>
              <a:rPr lang="pt-BR" sz="1800" dirty="0">
                <a:solidFill>
                  <a:srgbClr val="245488"/>
                </a:solidFill>
                <a:latin typeface="Prelo-Bold"/>
                <a:ea typeface="Prelo-Bold"/>
                <a:cs typeface="Prelo-Bold"/>
                <a:sym typeface="Prelo-Bold"/>
              </a:rPr>
              <a:t>eSocial</a:t>
            </a:r>
          </a:p>
        </p:txBody>
      </p:sp>
      <p:grpSp>
        <p:nvGrpSpPr>
          <p:cNvPr id="3" name="Group 280"/>
          <p:cNvGrpSpPr>
            <a:grpSpLocks/>
          </p:cNvGrpSpPr>
          <p:nvPr/>
        </p:nvGrpSpPr>
        <p:grpSpPr bwMode="auto">
          <a:xfrm>
            <a:off x="990600" y="2520950"/>
            <a:ext cx="3857625" cy="2046288"/>
            <a:chOff x="0" y="0"/>
            <a:chExt cx="3856080" cy="2046634"/>
          </a:xfrm>
        </p:grpSpPr>
        <p:pic>
          <p:nvPicPr>
            <p:cNvPr id="272" name="pasted-image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907" y="650985"/>
              <a:ext cx="1255210" cy="107492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</p:pic>
        <p:sp>
          <p:nvSpPr>
            <p:cNvPr id="15375" name="Shape 273"/>
            <p:cNvSpPr>
              <a:spLocks noChangeArrowheads="1"/>
            </p:cNvSpPr>
            <p:nvPr/>
          </p:nvSpPr>
          <p:spPr bwMode="auto">
            <a:xfrm>
              <a:off x="2730460" y="1339058"/>
              <a:ext cx="1004375" cy="540615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6798" tIns="46798" rIns="46798" bIns="46798"/>
            <a:lstStyle/>
            <a:p>
              <a:pPr indent="6350">
                <a:lnSpc>
                  <a:spcPct val="80000"/>
                </a:lnSpc>
              </a:pPr>
              <a:r>
                <a:rPr lang="pt-BR" sz="1400" dirty="0">
                  <a:solidFill>
                    <a:srgbClr val="245488"/>
                  </a:solidFill>
                  <a:latin typeface="Prelo-SemiBold"/>
                  <a:ea typeface="Prelo-SemiBold"/>
                  <a:cs typeface="Prelo-SemiBold"/>
                  <a:sym typeface="Prelo-SemiBold"/>
                </a:rPr>
                <a:t>Folha de Pagamento</a:t>
              </a:r>
            </a:p>
          </p:txBody>
        </p:sp>
        <p:sp>
          <p:nvSpPr>
            <p:cNvPr id="15376" name="Shape 274"/>
            <p:cNvSpPr>
              <a:spLocks noChangeArrowheads="1"/>
            </p:cNvSpPr>
            <p:nvPr/>
          </p:nvSpPr>
          <p:spPr bwMode="auto">
            <a:xfrm>
              <a:off x="589850" y="410092"/>
              <a:ext cx="481854" cy="408941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indent="6350">
                <a:lnSpc>
                  <a:spcPct val="80000"/>
                </a:lnSpc>
              </a:pPr>
              <a:r>
                <a:rPr lang="pt-BR" sz="1400" dirty="0">
                  <a:solidFill>
                    <a:srgbClr val="245488"/>
                  </a:solidFill>
                  <a:latin typeface="Prelo-SemiBold"/>
                  <a:ea typeface="Prelo-SemiBold"/>
                  <a:cs typeface="Prelo-SemiBold"/>
                  <a:sym typeface="Prelo-SemiBold"/>
                </a:rPr>
                <a:t>RET</a:t>
              </a:r>
            </a:p>
          </p:txBody>
        </p:sp>
        <p:pic>
          <p:nvPicPr>
            <p:cNvPr id="15377" name="pasted-image.pd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92376" y="1353270"/>
              <a:ext cx="324972" cy="470648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  <p:pic>
          <p:nvPicPr>
            <p:cNvPr id="15378" name="pasted-image.pdf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3766" y="206325"/>
              <a:ext cx="481853" cy="694765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  <p:pic>
          <p:nvPicPr>
            <p:cNvPr id="15379" name="pasted-image.pd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433598" y="221444"/>
              <a:ext cx="728527" cy="677700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  <p:sp>
          <p:nvSpPr>
            <p:cNvPr id="15380" name="Shape 278"/>
            <p:cNvSpPr>
              <a:spLocks noChangeArrowheads="1"/>
            </p:cNvSpPr>
            <p:nvPr/>
          </p:nvSpPr>
          <p:spPr bwMode="auto">
            <a:xfrm>
              <a:off x="2213297" y="830852"/>
              <a:ext cx="1638177" cy="580963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indent="6350">
                <a:lnSpc>
                  <a:spcPct val="80000"/>
                </a:lnSpc>
              </a:pPr>
              <a:r>
                <a:rPr lang="pt-BR" sz="1400" dirty="0">
                  <a:solidFill>
                    <a:srgbClr val="245488"/>
                  </a:solidFill>
                  <a:latin typeface="Prelo-SemiBold"/>
                  <a:ea typeface="Prelo-SemiBold"/>
                  <a:cs typeface="Prelo-SemiBold"/>
                  <a:sym typeface="Prelo-SemiBold"/>
                </a:rPr>
                <a:t>Arquivos originais</a:t>
              </a:r>
            </a:p>
          </p:txBody>
        </p:sp>
        <p:sp>
          <p:nvSpPr>
            <p:cNvPr id="15381" name="Shape 279"/>
            <p:cNvSpPr>
              <a:spLocks noChangeArrowheads="1"/>
            </p:cNvSpPr>
            <p:nvPr/>
          </p:nvSpPr>
          <p:spPr bwMode="auto">
            <a:xfrm>
              <a:off x="0" y="0"/>
              <a:ext cx="3856081" cy="2046635"/>
            </a:xfrm>
            <a:prstGeom prst="rect">
              <a:avLst/>
            </a:prstGeom>
            <a:noFill/>
            <a:ln w="25400">
              <a:solidFill>
                <a:srgbClr val="26935A"/>
              </a:solidFill>
              <a:round/>
              <a:headEnd/>
              <a:tailEnd/>
            </a:ln>
          </p:spPr>
          <p:txBody>
            <a:bodyPr lIns="45719" tIns="45719" rIns="45719" bIns="45719"/>
            <a:lstStyle/>
            <a:p>
              <a:endParaRPr lang="pt-BR" dirty="0"/>
            </a:p>
          </p:txBody>
        </p:sp>
      </p:grpSp>
      <p:sp>
        <p:nvSpPr>
          <p:cNvPr id="15373" name="Shape 281"/>
          <p:cNvSpPr>
            <a:spLocks noChangeShapeType="1"/>
          </p:cNvSpPr>
          <p:nvPr/>
        </p:nvSpPr>
        <p:spPr bwMode="auto">
          <a:xfrm>
            <a:off x="5538788" y="3544888"/>
            <a:ext cx="981075" cy="0"/>
          </a:xfrm>
          <a:prstGeom prst="line">
            <a:avLst/>
          </a:prstGeom>
          <a:noFill/>
          <a:ln w="63500">
            <a:solidFill>
              <a:srgbClr val="26935A"/>
            </a:solidFill>
            <a:round/>
            <a:headEnd/>
            <a:tailEnd type="triangle" w="med" len="med"/>
          </a:ln>
        </p:spPr>
        <p:txBody>
          <a:bodyPr lIns="45719" rIns="45719"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9337201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/>
        </p:nvSpPr>
        <p:spPr>
          <a:xfrm>
            <a:off x="628650" y="1147762"/>
            <a:ext cx="7886700" cy="407987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447675" marR="0" lvl="0" indent="-44767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245488"/>
              </a:buClr>
              <a:buSzPct val="25000"/>
              <a:buFont typeface="Arial"/>
              <a:buNone/>
            </a:pPr>
            <a:r>
              <a:rPr lang="pt-BR" sz="2000" b="0" i="0" u="none" dirty="0">
                <a:solidFill>
                  <a:srgbClr val="245488"/>
                </a:solidFill>
                <a:latin typeface="Arial"/>
                <a:ea typeface="Arial"/>
                <a:cs typeface="Arial"/>
                <a:sym typeface="Arial"/>
              </a:rPr>
              <a:t>Principais vantagens do novo modelo</a:t>
            </a:r>
          </a:p>
        </p:txBody>
      </p:sp>
      <p:cxnSp>
        <p:nvCxnSpPr>
          <p:cNvPr id="88" name="Shape 88"/>
          <p:cNvCxnSpPr/>
          <p:nvPr/>
        </p:nvCxnSpPr>
        <p:spPr>
          <a:xfrm>
            <a:off x="38100" y="6118225"/>
            <a:ext cx="9067799" cy="0"/>
          </a:xfrm>
          <a:prstGeom prst="straightConnector1">
            <a:avLst/>
          </a:prstGeom>
          <a:noFill/>
          <a:ln w="25400" cap="flat" cmpd="sng">
            <a:solidFill>
              <a:srgbClr val="E9E8E9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89" name="Shape 89"/>
          <p:cNvGrpSpPr/>
          <p:nvPr/>
        </p:nvGrpSpPr>
        <p:grpSpPr>
          <a:xfrm>
            <a:off x="525462" y="3132136"/>
            <a:ext cx="8047037" cy="630238"/>
            <a:chOff x="0" y="0"/>
            <a:chExt cx="2147483647" cy="2147483647"/>
          </a:xfrm>
        </p:grpSpPr>
        <p:sp>
          <p:nvSpPr>
            <p:cNvPr id="90" name="Shape 90"/>
            <p:cNvSpPr txBox="1"/>
            <p:nvPr/>
          </p:nvSpPr>
          <p:spPr>
            <a:xfrm>
              <a:off x="0" y="0"/>
              <a:ext cx="743784072" cy="2147483647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774"/>
                </a:buClr>
                <a:buSzPct val="25000"/>
                <a:buFont typeface="Trebuchet MS"/>
                <a:buNone/>
              </a:pPr>
              <a:r>
                <a:rPr lang="en-US" sz="1400" b="1" i="0" u="none" dirty="0">
                  <a:solidFill>
                    <a:srgbClr val="002774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pt-BR" sz="1400" b="0" i="0" u="none" dirty="0">
                  <a:solidFill>
                    <a:srgbClr val="245488"/>
                  </a:solidFill>
                  <a:latin typeface="Arial"/>
                  <a:ea typeface="Arial"/>
                  <a:cs typeface="Arial"/>
                  <a:sym typeface="Arial"/>
                </a:rPr>
                <a:t>Registro</a:t>
              </a:r>
              <a:r>
                <a:rPr lang="en-US" sz="1400" b="0" i="0" u="none" dirty="0">
                  <a:solidFill>
                    <a:srgbClr val="245488"/>
                  </a:solidFill>
                  <a:latin typeface="Arial"/>
                  <a:ea typeface="Arial"/>
                  <a:cs typeface="Arial"/>
                  <a:sym typeface="Arial"/>
                </a:rPr>
                <a:t> da </a:t>
              </a:r>
              <a:r>
                <a:rPr lang="pt-BR" sz="1400" b="0" i="0" u="none" dirty="0">
                  <a:solidFill>
                    <a:srgbClr val="245488"/>
                  </a:solidFill>
                  <a:latin typeface="Arial"/>
                  <a:ea typeface="Arial"/>
                  <a:cs typeface="Arial"/>
                  <a:sym typeface="Arial"/>
                </a:rPr>
                <a:t>informação</a:t>
              </a:r>
              <a:r>
                <a:rPr lang="en-US" sz="1400" b="0" i="0" u="none" dirty="0">
                  <a:solidFill>
                    <a:srgbClr val="245488"/>
                  </a:solidFill>
                  <a:latin typeface="Arial"/>
                  <a:ea typeface="Arial"/>
                  <a:cs typeface="Arial"/>
                  <a:sym typeface="Arial"/>
                </a:rPr>
                <a:t> no </a:t>
              </a:r>
              <a:r>
                <a:rPr lang="en-US" sz="1400" b="0" i="0" u="none" dirty="0" err="1">
                  <a:solidFill>
                    <a:srgbClr val="245488"/>
                  </a:solidFill>
                  <a:latin typeface="Arial"/>
                  <a:ea typeface="Arial"/>
                  <a:cs typeface="Arial"/>
                  <a:sym typeface="Arial"/>
                </a:rPr>
                <a:t>momento</a:t>
              </a:r>
              <a:r>
                <a:rPr lang="en-US" sz="1400" b="0" i="0" u="none" dirty="0">
                  <a:solidFill>
                    <a:srgbClr val="245488"/>
                  </a:solidFill>
                  <a:latin typeface="Arial"/>
                  <a:ea typeface="Arial"/>
                  <a:cs typeface="Arial"/>
                  <a:sym typeface="Arial"/>
                </a:rPr>
                <a:t> de </a:t>
              </a:r>
              <a:r>
                <a:rPr lang="en-US" sz="1400" b="0" i="0" u="none" dirty="0" err="1">
                  <a:solidFill>
                    <a:srgbClr val="245488"/>
                  </a:solidFill>
                  <a:latin typeface="Arial"/>
                  <a:ea typeface="Arial"/>
                  <a:cs typeface="Arial"/>
                  <a:sym typeface="Arial"/>
                </a:rPr>
                <a:t>seu</a:t>
              </a:r>
              <a:r>
                <a:rPr lang="en-US" sz="1400" b="0" i="0" u="none" dirty="0">
                  <a:solidFill>
                    <a:srgbClr val="245488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400" b="0" i="0" u="none" dirty="0" err="1">
                  <a:solidFill>
                    <a:srgbClr val="245488"/>
                  </a:solidFill>
                  <a:latin typeface="Arial"/>
                  <a:ea typeface="Arial"/>
                  <a:cs typeface="Arial"/>
                  <a:sym typeface="Arial"/>
                </a:rPr>
                <a:t>nascedouro</a:t>
              </a:r>
              <a:endParaRPr lang="en-US" sz="1400" b="0" i="0" u="none" dirty="0">
                <a:solidFill>
                  <a:srgbClr val="2454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Shape 91"/>
            <p:cNvSpPr txBox="1"/>
            <p:nvPr/>
          </p:nvSpPr>
          <p:spPr>
            <a:xfrm>
              <a:off x="777533768" y="0"/>
              <a:ext cx="636578772" cy="2147483647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774"/>
                </a:buClr>
                <a:buSzPct val="25000"/>
                <a:buFont typeface="Arial"/>
                <a:buNone/>
              </a:pPr>
              <a:r>
                <a:rPr lang="en-US" sz="1400" b="0" i="0" u="none">
                  <a:solidFill>
                    <a:srgbClr val="002774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400" b="0" i="0" u="none">
                  <a:solidFill>
                    <a:srgbClr val="245488"/>
                  </a:solidFill>
                  <a:latin typeface="Arial"/>
                  <a:ea typeface="Arial"/>
                  <a:cs typeface="Arial"/>
                  <a:sym typeface="Arial"/>
                </a:rPr>
                <a:t>Captura de informações consistidas</a:t>
              </a:r>
            </a:p>
          </p:txBody>
        </p:sp>
        <p:sp>
          <p:nvSpPr>
            <p:cNvPr id="92" name="Shape 92"/>
            <p:cNvSpPr txBox="1"/>
            <p:nvPr/>
          </p:nvSpPr>
          <p:spPr>
            <a:xfrm>
              <a:off x="1478467177" y="0"/>
              <a:ext cx="669016469" cy="2147483647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774"/>
                </a:buClr>
                <a:buSzPct val="25000"/>
                <a:buFont typeface="Arial"/>
                <a:buNone/>
              </a:pPr>
              <a:r>
                <a:rPr lang="en-US" sz="1400" b="0" i="0" u="none" dirty="0">
                  <a:solidFill>
                    <a:srgbClr val="002774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400" b="0" i="0" u="none" dirty="0" err="1">
                  <a:solidFill>
                    <a:srgbClr val="245488"/>
                  </a:solidFill>
                  <a:latin typeface="Arial"/>
                  <a:ea typeface="Arial"/>
                  <a:cs typeface="Arial"/>
                  <a:sym typeface="Arial"/>
                </a:rPr>
                <a:t>Segurança</a:t>
              </a:r>
              <a:r>
                <a:rPr lang="en-US" sz="1400" b="0" i="0" u="none" dirty="0">
                  <a:solidFill>
                    <a:srgbClr val="245488"/>
                  </a:solidFill>
                  <a:latin typeface="Arial"/>
                  <a:ea typeface="Arial"/>
                  <a:cs typeface="Arial"/>
                  <a:sym typeface="Arial"/>
                </a:rPr>
                <a:t> na </a:t>
              </a:r>
              <a:r>
                <a:rPr lang="en-US" sz="1400" b="0" i="0" u="none" dirty="0" err="1">
                  <a:solidFill>
                    <a:srgbClr val="245488"/>
                  </a:solidFill>
                  <a:latin typeface="Arial"/>
                  <a:ea typeface="Arial"/>
                  <a:cs typeface="Arial"/>
                  <a:sym typeface="Arial"/>
                </a:rPr>
                <a:t>guarda</a:t>
              </a:r>
              <a:r>
                <a:rPr lang="en-US" sz="1400" b="0" i="0" u="none" dirty="0">
                  <a:solidFill>
                    <a:srgbClr val="245488"/>
                  </a:solidFill>
                  <a:latin typeface="Arial"/>
                  <a:ea typeface="Arial"/>
                  <a:cs typeface="Arial"/>
                  <a:sym typeface="Arial"/>
                </a:rPr>
                <a:t> das </a:t>
              </a:r>
              <a:r>
                <a:rPr lang="en-US" sz="1400" b="0" i="0" u="none" dirty="0" err="1">
                  <a:solidFill>
                    <a:srgbClr val="245488"/>
                  </a:solidFill>
                  <a:latin typeface="Arial"/>
                  <a:ea typeface="Arial"/>
                  <a:cs typeface="Arial"/>
                  <a:sym typeface="Arial"/>
                </a:rPr>
                <a:t>informações</a:t>
              </a:r>
              <a:endParaRPr lang="en-US" sz="1400" b="0" i="0" u="none" dirty="0">
                <a:solidFill>
                  <a:srgbClr val="2454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" name="Shape 93"/>
          <p:cNvGrpSpPr/>
          <p:nvPr/>
        </p:nvGrpSpPr>
        <p:grpSpPr>
          <a:xfrm>
            <a:off x="342900" y="5256212"/>
            <a:ext cx="8169275" cy="803274"/>
            <a:chOff x="0" y="0"/>
            <a:chExt cx="2147483647" cy="2147483647"/>
          </a:xfrm>
        </p:grpSpPr>
        <p:sp>
          <p:nvSpPr>
            <p:cNvPr id="94" name="Shape 94"/>
            <p:cNvSpPr txBox="1"/>
            <p:nvPr/>
          </p:nvSpPr>
          <p:spPr>
            <a:xfrm>
              <a:off x="0" y="0"/>
              <a:ext cx="729969637" cy="2147483647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774"/>
                </a:buClr>
                <a:buSzPct val="25000"/>
                <a:buFont typeface="Arial"/>
                <a:buNone/>
              </a:pPr>
              <a:r>
                <a:rPr lang="en-US" sz="1400" b="0" i="0" u="none" dirty="0">
                  <a:solidFill>
                    <a:srgbClr val="002774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400" b="0" i="0" u="none" dirty="0" err="1">
                  <a:solidFill>
                    <a:srgbClr val="245488"/>
                  </a:solidFill>
                  <a:latin typeface="Arial"/>
                  <a:ea typeface="Arial"/>
                  <a:cs typeface="Arial"/>
                  <a:sym typeface="Arial"/>
                </a:rPr>
                <a:t>Disponibilização</a:t>
              </a:r>
              <a:r>
                <a:rPr lang="en-US" sz="1400" b="0" i="0" u="none" dirty="0">
                  <a:solidFill>
                    <a:srgbClr val="245488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400" b="0" i="0" u="none" dirty="0" err="1">
                  <a:solidFill>
                    <a:srgbClr val="245488"/>
                  </a:solidFill>
                  <a:latin typeface="Arial"/>
                  <a:ea typeface="Arial"/>
                  <a:cs typeface="Arial"/>
                  <a:sym typeface="Arial"/>
                </a:rPr>
                <a:t>imediata</a:t>
              </a:r>
              <a:r>
                <a:rPr lang="en-US" sz="1400" b="0" i="0" u="none" dirty="0">
                  <a:solidFill>
                    <a:srgbClr val="245488"/>
                  </a:solidFill>
                  <a:latin typeface="Arial"/>
                  <a:ea typeface="Arial"/>
                  <a:cs typeface="Arial"/>
                  <a:sym typeface="Arial"/>
                </a:rPr>
                <a:t> das </a:t>
              </a:r>
              <a:r>
                <a:rPr lang="en-US" sz="1400" b="0" i="0" u="none" dirty="0" err="1">
                  <a:solidFill>
                    <a:srgbClr val="245488"/>
                  </a:solidFill>
                  <a:latin typeface="Arial"/>
                  <a:ea typeface="Arial"/>
                  <a:cs typeface="Arial"/>
                  <a:sym typeface="Arial"/>
                </a:rPr>
                <a:t>informações</a:t>
              </a:r>
              <a:r>
                <a:rPr lang="en-US" sz="1400" b="0" i="0" u="none" dirty="0">
                  <a:solidFill>
                    <a:srgbClr val="245488"/>
                  </a:solidFill>
                  <a:latin typeface="Arial"/>
                  <a:ea typeface="Arial"/>
                  <a:cs typeface="Arial"/>
                  <a:sym typeface="Arial"/>
                </a:rPr>
                <a:t> ao </a:t>
              </a:r>
              <a:r>
                <a:rPr lang="en-US" sz="1400" b="0" i="0" u="none" dirty="0" err="1">
                  <a:solidFill>
                    <a:srgbClr val="245488"/>
                  </a:solidFill>
                  <a:latin typeface="Arial"/>
                  <a:ea typeface="Arial"/>
                  <a:cs typeface="Arial"/>
                  <a:sym typeface="Arial"/>
                </a:rPr>
                <a:t>entes</a:t>
              </a:r>
              <a:r>
                <a:rPr lang="en-US" sz="1400" b="0" i="0" u="none" dirty="0">
                  <a:solidFill>
                    <a:srgbClr val="245488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400" b="0" i="0" u="none" dirty="0" err="1">
                  <a:solidFill>
                    <a:srgbClr val="245488"/>
                  </a:solidFill>
                  <a:latin typeface="Arial"/>
                  <a:ea typeface="Arial"/>
                  <a:cs typeface="Arial"/>
                  <a:sym typeface="Arial"/>
                </a:rPr>
                <a:t>responsáveis</a:t>
              </a:r>
              <a:endParaRPr lang="en-US" sz="1400" b="0" i="0" u="none" dirty="0">
                <a:solidFill>
                  <a:srgbClr val="2454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Shape 95"/>
            <p:cNvSpPr txBox="1"/>
            <p:nvPr/>
          </p:nvSpPr>
          <p:spPr>
            <a:xfrm>
              <a:off x="847829888" y="0"/>
              <a:ext cx="589091131" cy="879491214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45488"/>
                </a:buClr>
                <a:buSzPct val="25000"/>
                <a:buFont typeface="Arial"/>
                <a:buNone/>
              </a:pPr>
              <a:r>
                <a:rPr lang="en-US" sz="1400" b="0" i="0" u="none">
                  <a:solidFill>
                    <a:srgbClr val="245488"/>
                  </a:solidFill>
                  <a:latin typeface="Arial"/>
                  <a:ea typeface="Arial"/>
                  <a:cs typeface="Arial"/>
                  <a:sym typeface="Arial"/>
                </a:rPr>
                <a:t> Integração dos processos </a:t>
              </a:r>
            </a:p>
          </p:txBody>
        </p:sp>
        <p:sp>
          <p:nvSpPr>
            <p:cNvPr id="96" name="Shape 96"/>
            <p:cNvSpPr txBox="1"/>
            <p:nvPr/>
          </p:nvSpPr>
          <p:spPr>
            <a:xfrm>
              <a:off x="1520381921" y="0"/>
              <a:ext cx="627101725" cy="1680596278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774"/>
                </a:buClr>
                <a:buSzPct val="25000"/>
                <a:buFont typeface="Arial"/>
                <a:buNone/>
              </a:pPr>
              <a:r>
                <a:rPr lang="en-US" sz="1400" b="0" i="0" u="none">
                  <a:solidFill>
                    <a:srgbClr val="002774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400" b="0" i="0" u="none">
                  <a:solidFill>
                    <a:srgbClr val="245488"/>
                  </a:solidFill>
                  <a:latin typeface="Arial"/>
                  <a:ea typeface="Arial"/>
                  <a:cs typeface="Arial"/>
                  <a:sym typeface="Arial"/>
                </a:rPr>
                <a:t>Aumento da transparência das informações</a:t>
              </a:r>
            </a:p>
          </p:txBody>
        </p:sp>
      </p:grp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1287" y="1882775"/>
            <a:ext cx="692149" cy="1033462"/>
          </a:xfrm>
          <a:prstGeom prst="rect">
            <a:avLst/>
          </a:prstGeom>
          <a:noFill/>
          <a:ln>
            <a:noFill/>
          </a:ln>
          <a:effectLst>
            <a:outerShdw blurRad="38100" dist="20000" dir="5400000" rotWithShape="0">
              <a:srgbClr val="000000">
                <a:alpha val="37647"/>
              </a:srgbClr>
            </a:outerShdw>
          </a:effectLst>
        </p:spPr>
      </p:pic>
      <p:pic>
        <p:nvPicPr>
          <p:cNvPr id="98" name="Shape 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34211" y="4244975"/>
            <a:ext cx="692149" cy="690561"/>
          </a:xfrm>
          <a:prstGeom prst="rect">
            <a:avLst/>
          </a:prstGeom>
          <a:noFill/>
          <a:ln>
            <a:noFill/>
          </a:ln>
          <a:effectLst>
            <a:outerShdw blurRad="38100" dist="20000" dir="5400000" rotWithShape="0">
              <a:srgbClr val="000000">
                <a:alpha val="37647"/>
              </a:srgbClr>
            </a:outerShdw>
          </a:effectLst>
        </p:spPr>
      </p:pic>
      <p:pic>
        <p:nvPicPr>
          <p:cNvPr id="99" name="Shape 9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75475" y="2101850"/>
            <a:ext cx="727074" cy="806450"/>
          </a:xfrm>
          <a:prstGeom prst="rect">
            <a:avLst/>
          </a:prstGeom>
          <a:noFill/>
          <a:ln>
            <a:noFill/>
          </a:ln>
          <a:effectLst>
            <a:outerShdw blurRad="38100" dist="20000" dir="5400000" rotWithShape="0">
              <a:srgbClr val="000000">
                <a:alpha val="37647"/>
              </a:srgbClr>
            </a:outerShdw>
          </a:effectLst>
        </p:spPr>
      </p:pic>
      <p:pic>
        <p:nvPicPr>
          <p:cNvPr id="100" name="Shape 1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33525" y="4191000"/>
            <a:ext cx="514350" cy="514350"/>
          </a:xfrm>
          <a:prstGeom prst="rect">
            <a:avLst/>
          </a:prstGeom>
          <a:noFill/>
          <a:ln>
            <a:noFill/>
          </a:ln>
          <a:effectLst>
            <a:outerShdw blurRad="38100" dist="20000" dir="5400000" rotWithShape="0">
              <a:srgbClr val="000000">
                <a:alpha val="37647"/>
              </a:srgbClr>
            </a:outerShdw>
          </a:effectLst>
        </p:spPr>
      </p:pic>
      <p:pic>
        <p:nvPicPr>
          <p:cNvPr id="101" name="Shape 10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06537" y="4865687"/>
            <a:ext cx="561975" cy="198436"/>
          </a:xfrm>
          <a:prstGeom prst="rect">
            <a:avLst/>
          </a:prstGeom>
          <a:noFill/>
          <a:ln>
            <a:noFill/>
          </a:ln>
          <a:effectLst>
            <a:outerShdw blurRad="38100" dist="20000" dir="5400000" rotWithShape="0">
              <a:srgbClr val="000000">
                <a:alpha val="37647"/>
              </a:srgbClr>
            </a:outerShdw>
          </a:effectLst>
        </p:spPr>
      </p:pic>
      <p:pic>
        <p:nvPicPr>
          <p:cNvPr id="102" name="Shape 10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91000" y="4265612"/>
            <a:ext cx="990599" cy="692149"/>
          </a:xfrm>
          <a:prstGeom prst="rect">
            <a:avLst/>
          </a:prstGeom>
          <a:noFill/>
          <a:ln>
            <a:noFill/>
          </a:ln>
          <a:effectLst>
            <a:outerShdw blurRad="38100" dist="20000" dir="5400000" rotWithShape="0">
              <a:srgbClr val="000000">
                <a:alpha val="37647"/>
              </a:srgbClr>
            </a:outerShdw>
          </a:effectLst>
        </p:spPr>
      </p:pic>
      <p:pic>
        <p:nvPicPr>
          <p:cNvPr id="103" name="Shape 10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03700" y="2068511"/>
            <a:ext cx="736599" cy="669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Shape 104"/>
          <p:cNvGrpSpPr/>
          <p:nvPr/>
        </p:nvGrpSpPr>
        <p:grpSpPr>
          <a:xfrm>
            <a:off x="8158161" y="-617537"/>
            <a:ext cx="1641474" cy="1655761"/>
            <a:chOff x="0" y="0"/>
            <a:chExt cx="2147483647" cy="2147483647"/>
          </a:xfrm>
        </p:grpSpPr>
        <p:pic>
          <p:nvPicPr>
            <p:cNvPr id="105" name="Shape 105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0" y="92653198"/>
              <a:ext cx="344760141" cy="459144456"/>
            </a:xfrm>
            <a:prstGeom prst="rect">
              <a:avLst/>
            </a:prstGeom>
            <a:noFill/>
            <a:ln>
              <a:noFill/>
            </a:ln>
            <a:effectLst>
              <a:outerShdw blurRad="38100" dist="20000" dir="5400000" rotWithShape="0">
                <a:srgbClr val="000000">
                  <a:alpha val="37647"/>
                </a:srgbClr>
              </a:outerShdw>
            </a:effectLst>
          </p:spPr>
        </p:pic>
        <p:pic>
          <p:nvPicPr>
            <p:cNvPr id="106" name="Shape 106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568036781" y="0"/>
              <a:ext cx="579446865" cy="420025678"/>
            </a:xfrm>
            <a:prstGeom prst="rect">
              <a:avLst/>
            </a:prstGeom>
            <a:noFill/>
            <a:ln>
              <a:noFill/>
            </a:ln>
            <a:effectLst>
              <a:outerShdw blurRad="38100" dist="20000" dir="5400000" rotWithShape="0">
                <a:srgbClr val="000000">
                  <a:alpha val="37647"/>
                </a:srgbClr>
              </a:outerShdw>
            </a:effectLst>
          </p:spPr>
        </p:pic>
        <p:pic>
          <p:nvPicPr>
            <p:cNvPr id="107" name="Shape 107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418501383" y="1795404099"/>
              <a:ext cx="355144895" cy="352079547"/>
            </a:xfrm>
            <a:prstGeom prst="rect">
              <a:avLst/>
            </a:prstGeom>
            <a:noFill/>
            <a:ln>
              <a:noFill/>
            </a:ln>
            <a:effectLst>
              <a:outerShdw blurRad="38100" dist="20000" dir="5400000" rotWithShape="0">
                <a:srgbClr val="000000">
                  <a:alpha val="37647"/>
                </a:srgbClr>
              </a:outerShdw>
            </a:effectLst>
          </p:spPr>
        </p:pic>
        <p:pic>
          <p:nvPicPr>
            <p:cNvPr id="108" name="Shape 108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06445991" y="121479213"/>
              <a:ext cx="361375762" cy="333550201"/>
            </a:xfrm>
            <a:prstGeom prst="rect">
              <a:avLst/>
            </a:prstGeom>
            <a:noFill/>
            <a:ln>
              <a:noFill/>
            </a:ln>
            <a:effectLst>
              <a:outerShdw blurRad="38100" dist="20000" dir="5400000" rotWithShape="0">
                <a:srgbClr val="000000">
                  <a:alpha val="37647"/>
                </a:srgbClr>
              </a:outerShdw>
            </a:effectLst>
          </p:spPr>
        </p:pic>
        <p:pic>
          <p:nvPicPr>
            <p:cNvPr id="109" name="Shape 109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416425716" y="0"/>
              <a:ext cx="41537790" cy="420025678"/>
            </a:xfrm>
            <a:prstGeom prst="rect">
              <a:avLst/>
            </a:prstGeom>
            <a:noFill/>
            <a:ln>
              <a:noFill/>
            </a:ln>
            <a:effectLst>
              <a:outerShdw blurRad="38100" dist="20000" dir="5400000" rotWithShape="0">
                <a:srgbClr val="000000">
                  <a:alpha val="37647"/>
                </a:srgbClr>
              </a:outerShdw>
            </a:effectLst>
          </p:spPr>
        </p:pic>
      </p:grp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169"/>
          <p:cNvSpPr>
            <a:spLocks noChangeArrowheads="1"/>
          </p:cNvSpPr>
          <p:nvPr/>
        </p:nvSpPr>
        <p:spPr bwMode="auto">
          <a:xfrm>
            <a:off x="614582" y="1147763"/>
            <a:ext cx="4437063" cy="37856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marL="447675" indent="-447675" defTabSz="911225">
              <a:lnSpc>
                <a:spcPct val="93000"/>
              </a:lnSpc>
              <a:spcBef>
                <a:spcPts val="500"/>
              </a:spcBef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9436100" algn="l"/>
              </a:tabLst>
            </a:pPr>
            <a:r>
              <a:rPr lang="pt-BR" sz="2000" dirty="0">
                <a:solidFill>
                  <a:srgbClr val="245488"/>
                </a:solidFill>
                <a:latin typeface="Prelo-Bold"/>
                <a:ea typeface="Prelo-Bold"/>
                <a:cs typeface="Prelo-Bold"/>
                <a:sym typeface="Prelo-Bold"/>
              </a:rPr>
              <a:t>Objetivos do eSocial</a:t>
            </a:r>
          </a:p>
        </p:txBody>
      </p:sp>
      <p:sp>
        <p:nvSpPr>
          <p:cNvPr id="9219" name="Shape 170"/>
          <p:cNvSpPr>
            <a:spLocks noChangeShapeType="1"/>
          </p:cNvSpPr>
          <p:nvPr/>
        </p:nvSpPr>
        <p:spPr bwMode="auto">
          <a:xfrm>
            <a:off x="38100" y="6118225"/>
            <a:ext cx="9067800" cy="0"/>
          </a:xfrm>
          <a:prstGeom prst="line">
            <a:avLst/>
          </a:prstGeom>
          <a:noFill/>
          <a:ln w="25400">
            <a:solidFill>
              <a:srgbClr val="E9E8E9"/>
            </a:solidFill>
            <a:round/>
            <a:headEnd/>
            <a:tailEnd/>
          </a:ln>
        </p:spPr>
        <p:txBody>
          <a:bodyPr lIns="45719" rIns="45719"/>
          <a:lstStyle/>
          <a:p>
            <a:endParaRPr lang="pt-BR" dirty="0"/>
          </a:p>
        </p:txBody>
      </p:sp>
      <p:pic>
        <p:nvPicPr>
          <p:cNvPr id="9220" name="im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4963" y="6305550"/>
            <a:ext cx="1087437" cy="457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9221" name="imag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7100" y="6308725"/>
            <a:ext cx="1331913" cy="320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9222" name="image.jpg"/>
          <p:cNvPicPr>
            <a:picLocks noChangeAspect="1"/>
          </p:cNvPicPr>
          <p:nvPr/>
        </p:nvPicPr>
        <p:blipFill>
          <a:blip r:embed="rId4"/>
          <a:srcRect t="23209" r="571" b="21594"/>
          <a:stretch>
            <a:fillRect/>
          </a:stretch>
        </p:blipFill>
        <p:spPr bwMode="auto">
          <a:xfrm>
            <a:off x="2470150" y="6351588"/>
            <a:ext cx="898525" cy="3508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9223" name="imag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563" y="6405563"/>
            <a:ext cx="981075" cy="2238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9224" name="imag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19788" y="6251575"/>
            <a:ext cx="727075" cy="4508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9225" name="Shape 176"/>
          <p:cNvSpPr>
            <a:spLocks noChangeArrowheads="1"/>
          </p:cNvSpPr>
          <p:nvPr/>
        </p:nvSpPr>
        <p:spPr bwMode="auto">
          <a:xfrm>
            <a:off x="2419350" y="2187575"/>
            <a:ext cx="1331913" cy="3921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6798" tIns="46798" rIns="46798" bIns="46798">
            <a:spAutoFit/>
          </a:bodyPr>
          <a:lstStyle/>
          <a:p>
            <a:pPr indent="6350">
              <a:lnSpc>
                <a:spcPct val="80000"/>
              </a:lnSpc>
            </a:pPr>
            <a:r>
              <a:rPr lang="pt-BR" sz="1800" dirty="0">
                <a:solidFill>
                  <a:srgbClr val="245488"/>
                </a:solidFill>
                <a:latin typeface="Prelo-SemiBold"/>
                <a:ea typeface="Prelo-SemiBold"/>
                <a:cs typeface="Prelo-SemiBold"/>
                <a:sym typeface="Prelo-SemiBold"/>
              </a:rPr>
              <a:t>Resultados</a:t>
            </a:r>
          </a:p>
        </p:txBody>
      </p:sp>
      <p:pic>
        <p:nvPicPr>
          <p:cNvPr id="9226" name="pasted-image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39925" y="2871788"/>
            <a:ext cx="2289175" cy="21177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9227" name="Shape 178"/>
          <p:cNvSpPr>
            <a:spLocks noChangeArrowheads="1"/>
          </p:cNvSpPr>
          <p:nvPr/>
        </p:nvSpPr>
        <p:spPr bwMode="auto">
          <a:xfrm>
            <a:off x="5005388" y="3157538"/>
            <a:ext cx="3138487" cy="98266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marL="373063" indent="-373063">
              <a:lnSpc>
                <a:spcPct val="110000"/>
              </a:lnSpc>
              <a:buClr>
                <a:srgbClr val="002774"/>
              </a:buClr>
              <a:buFont typeface="Wingdings" pitchFamily="2" charset="2"/>
              <a:buBlip>
                <a:blip r:embed="rId8"/>
              </a:buBlip>
            </a:pPr>
            <a:r>
              <a:rPr lang="pt-BR" sz="1800" dirty="0">
                <a:solidFill>
                  <a:srgbClr val="245488"/>
                </a:solidFill>
                <a:latin typeface="Prelo-Medium"/>
                <a:ea typeface="Prelo-Medium"/>
                <a:cs typeface="Prelo-Medium"/>
                <a:sym typeface="Prelo-Medium"/>
              </a:rPr>
              <a:t>Direitos Garantidos</a:t>
            </a:r>
            <a:endParaRPr lang="pt-BR" sz="1600" b="1" dirty="0">
              <a:solidFill>
                <a:srgbClr val="002774"/>
              </a:solidFill>
              <a:latin typeface="Trebuchet MS" pitchFamily="34" charset="0"/>
              <a:sym typeface="Trebuchet MS" pitchFamily="34" charset="0"/>
            </a:endParaRPr>
          </a:p>
          <a:p>
            <a:pPr marL="373063" indent="-373063">
              <a:lnSpc>
                <a:spcPct val="110000"/>
              </a:lnSpc>
              <a:buClr>
                <a:srgbClr val="002774"/>
              </a:buClr>
              <a:buFont typeface="Wingdings" pitchFamily="2" charset="2"/>
              <a:buBlip>
                <a:blip r:embed="rId8"/>
              </a:buBlip>
            </a:pPr>
            <a:r>
              <a:rPr lang="pt-BR" sz="1800" dirty="0">
                <a:solidFill>
                  <a:srgbClr val="245488"/>
                </a:solidFill>
                <a:latin typeface="Prelo-Medium"/>
                <a:ea typeface="Prelo-Medium"/>
                <a:cs typeface="Prelo-Medium"/>
                <a:sym typeface="Prelo-Medium"/>
              </a:rPr>
              <a:t>Processos Simplificados</a:t>
            </a:r>
            <a:endParaRPr lang="pt-BR" sz="1600" b="1" dirty="0">
              <a:solidFill>
                <a:srgbClr val="002774"/>
              </a:solidFill>
              <a:latin typeface="Trebuchet MS" pitchFamily="34" charset="0"/>
              <a:sym typeface="Trebuchet MS" pitchFamily="34" charset="0"/>
            </a:endParaRPr>
          </a:p>
          <a:p>
            <a:pPr marL="373063" indent="-373063">
              <a:lnSpc>
                <a:spcPct val="110000"/>
              </a:lnSpc>
              <a:buClr>
                <a:srgbClr val="002774"/>
              </a:buClr>
              <a:buFont typeface="Wingdings" pitchFamily="2" charset="2"/>
              <a:buBlip>
                <a:blip r:embed="rId8"/>
              </a:buBlip>
            </a:pPr>
            <a:r>
              <a:rPr lang="pt-BR" sz="1800" dirty="0">
                <a:solidFill>
                  <a:srgbClr val="245488"/>
                </a:solidFill>
                <a:latin typeface="Prelo-Medium"/>
                <a:ea typeface="Prelo-Medium"/>
                <a:cs typeface="Prelo-Medium"/>
                <a:sym typeface="Prelo-Medium"/>
              </a:rPr>
              <a:t>Informações Consistentes</a:t>
            </a:r>
            <a:endParaRPr lang="pt-BR" sz="1600" b="1" dirty="0">
              <a:solidFill>
                <a:srgbClr val="002774"/>
              </a:solidFill>
              <a:latin typeface="Trebuchet MS" pitchFamily="34" charset="0"/>
              <a:sym typeface="Trebuchet MS" pitchFamily="34" charset="0"/>
            </a:endParaRPr>
          </a:p>
        </p:txBody>
      </p:sp>
      <p:pic>
        <p:nvPicPr>
          <p:cNvPr id="9228" name="logo1.jpg" descr="logo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51725" y="5118100"/>
            <a:ext cx="982663" cy="7667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0849390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Resultado de imagem para figuras para power 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030" y="3262745"/>
            <a:ext cx="847725" cy="2076450"/>
          </a:xfrm>
          <a:prstGeom prst="rect">
            <a:avLst/>
          </a:prstGeom>
          <a:noFill/>
        </p:spPr>
      </p:pic>
      <p:pic>
        <p:nvPicPr>
          <p:cNvPr id="4101" name="Picture 5" descr="Resultado de imagem para figuras para power poi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1745" y="4800205"/>
            <a:ext cx="3114675" cy="1466851"/>
          </a:xfrm>
          <a:prstGeom prst="rect">
            <a:avLst/>
          </a:prstGeom>
          <a:noFill/>
        </p:spPr>
      </p:pic>
      <p:pic>
        <p:nvPicPr>
          <p:cNvPr id="4103" name="Picture 7" descr="Resultado de imagem para figuras para power poi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1720" y="2295394"/>
            <a:ext cx="2286000" cy="2000251"/>
          </a:xfrm>
          <a:prstGeom prst="rect">
            <a:avLst/>
          </a:prstGeom>
          <a:noFill/>
        </p:spPr>
      </p:pic>
      <p:pic>
        <p:nvPicPr>
          <p:cNvPr id="4105" name="Picture 9" descr="Resultado de imagem para figuras para power poi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217" y="2517097"/>
            <a:ext cx="2705100" cy="1685926"/>
          </a:xfrm>
          <a:prstGeom prst="rect">
            <a:avLst/>
          </a:prstGeom>
          <a:noFill/>
        </p:spPr>
      </p:pic>
      <p:sp>
        <p:nvSpPr>
          <p:cNvPr id="4107" name="AutoShape 11" descr="Resultado de imagem para figura de vended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09" name="AutoShape 13" descr="Resultado de imagem para figura de vended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11" name="AutoShape 15" descr="Resultado de imagem para figura de vended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" name="Shape 169"/>
          <p:cNvSpPr>
            <a:spLocks noChangeArrowheads="1"/>
          </p:cNvSpPr>
          <p:nvPr/>
        </p:nvSpPr>
        <p:spPr bwMode="auto">
          <a:xfrm>
            <a:off x="475318" y="4349872"/>
            <a:ext cx="2641955" cy="34996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45719" rIns="45719">
            <a:spAutoFit/>
          </a:bodyPr>
          <a:lstStyle/>
          <a:p>
            <a:pPr marL="447675" indent="-447675" defTabSz="911225">
              <a:lnSpc>
                <a:spcPct val="93000"/>
              </a:lnSpc>
              <a:spcBef>
                <a:spcPts val="500"/>
              </a:spcBef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9436100" algn="l"/>
              </a:tabLst>
            </a:pPr>
            <a:r>
              <a:rPr lang="pt-BR" sz="1800" dirty="0">
                <a:solidFill>
                  <a:srgbClr val="245488"/>
                </a:solidFill>
                <a:latin typeface="Prelo-Bold"/>
                <a:ea typeface="Prelo-Bold"/>
                <a:cs typeface="Prelo-Bold"/>
                <a:sym typeface="Prelo-Bold"/>
              </a:rPr>
              <a:t>Qualificação Cadastral</a:t>
            </a:r>
          </a:p>
        </p:txBody>
      </p:sp>
      <p:sp>
        <p:nvSpPr>
          <p:cNvPr id="20" name="Shape 169"/>
          <p:cNvSpPr>
            <a:spLocks noChangeArrowheads="1"/>
          </p:cNvSpPr>
          <p:nvPr/>
        </p:nvSpPr>
        <p:spPr bwMode="auto">
          <a:xfrm>
            <a:off x="1860773" y="6386490"/>
            <a:ext cx="2641955" cy="34996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45719" rIns="45719">
            <a:spAutoFit/>
          </a:bodyPr>
          <a:lstStyle/>
          <a:p>
            <a:pPr marL="447675" indent="-447675" defTabSz="911225">
              <a:lnSpc>
                <a:spcPct val="93000"/>
              </a:lnSpc>
              <a:spcBef>
                <a:spcPts val="500"/>
              </a:spcBef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9436100" algn="l"/>
              </a:tabLst>
            </a:pPr>
            <a:r>
              <a:rPr lang="pt-BR" sz="1800" dirty="0">
                <a:solidFill>
                  <a:srgbClr val="245488"/>
                </a:solidFill>
                <a:latin typeface="Prelo-Bold"/>
                <a:ea typeface="Prelo-Bold"/>
                <a:cs typeface="Prelo-Bold"/>
                <a:sym typeface="Prelo-Bold"/>
              </a:rPr>
              <a:t>Grupo de implantação</a:t>
            </a:r>
          </a:p>
        </p:txBody>
      </p:sp>
      <p:sp>
        <p:nvSpPr>
          <p:cNvPr id="21" name="Shape 169"/>
          <p:cNvSpPr>
            <a:spLocks noChangeArrowheads="1"/>
          </p:cNvSpPr>
          <p:nvPr/>
        </p:nvSpPr>
        <p:spPr bwMode="auto">
          <a:xfrm>
            <a:off x="3620300" y="4419144"/>
            <a:ext cx="2641955" cy="34996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45719" rIns="45719">
            <a:spAutoFit/>
          </a:bodyPr>
          <a:lstStyle/>
          <a:p>
            <a:pPr marL="447675" indent="-447675" defTabSz="911225">
              <a:lnSpc>
                <a:spcPct val="93000"/>
              </a:lnSpc>
              <a:spcBef>
                <a:spcPts val="500"/>
              </a:spcBef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9436100" algn="l"/>
              </a:tabLst>
            </a:pPr>
            <a:r>
              <a:rPr lang="pt-BR" sz="1800" dirty="0">
                <a:solidFill>
                  <a:srgbClr val="245488"/>
                </a:solidFill>
                <a:latin typeface="Prelo-Bold"/>
                <a:ea typeface="Prelo-Bold"/>
                <a:cs typeface="Prelo-Bold"/>
                <a:sym typeface="Prelo-Bold"/>
              </a:rPr>
              <a:t>Revisão dos processos</a:t>
            </a:r>
          </a:p>
        </p:txBody>
      </p:sp>
      <p:sp>
        <p:nvSpPr>
          <p:cNvPr id="22" name="Shape 169"/>
          <p:cNvSpPr>
            <a:spLocks noChangeArrowheads="1"/>
          </p:cNvSpPr>
          <p:nvPr/>
        </p:nvSpPr>
        <p:spPr bwMode="auto">
          <a:xfrm>
            <a:off x="461463" y="1371138"/>
            <a:ext cx="4803263" cy="10082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45719" rIns="45719">
            <a:spAutoFit/>
          </a:bodyPr>
          <a:lstStyle/>
          <a:p>
            <a:pPr marL="447675" indent="-447675" defTabSz="911225">
              <a:lnSpc>
                <a:spcPct val="93000"/>
              </a:lnSpc>
              <a:spcBef>
                <a:spcPts val="500"/>
              </a:spcBef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9436100" algn="l"/>
              </a:tabLst>
            </a:pPr>
            <a:r>
              <a:rPr lang="pt-BR" sz="3200" dirty="0">
                <a:solidFill>
                  <a:srgbClr val="245488"/>
                </a:solidFill>
                <a:latin typeface="Prelo-Bold"/>
                <a:ea typeface="Prelo-Bold"/>
                <a:cs typeface="Prelo-Bold"/>
                <a:sym typeface="Prelo-Bold"/>
              </a:rPr>
              <a:t>Implantação do </a:t>
            </a:r>
            <a:r>
              <a:rPr lang="pt-BR" sz="3200" dirty="0" err="1">
                <a:solidFill>
                  <a:srgbClr val="245488"/>
                </a:solidFill>
                <a:latin typeface="Prelo-Bold"/>
                <a:ea typeface="Prelo-Bold"/>
                <a:cs typeface="Prelo-Bold"/>
                <a:sym typeface="Prelo-Bold"/>
              </a:rPr>
              <a:t>eSocial</a:t>
            </a:r>
            <a:r>
              <a:rPr lang="pt-BR" sz="3200" dirty="0">
                <a:solidFill>
                  <a:srgbClr val="245488"/>
                </a:solidFill>
                <a:latin typeface="Prelo-Bold"/>
                <a:ea typeface="Prelo-Bold"/>
                <a:cs typeface="Prelo-Bold"/>
                <a:sym typeface="Prelo-Bold"/>
              </a:rPr>
              <a:t> nas empresas</a:t>
            </a:r>
          </a:p>
        </p:txBody>
      </p:sp>
    </p:spTree>
    <p:extLst>
      <p:ext uri="{BB962C8B-B14F-4D97-AF65-F5344CB8AC3E}">
        <p14:creationId xmlns:p14="http://schemas.microsoft.com/office/powerpoint/2010/main" val="1339620055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4400" b="1" i="0" u="none" strike="noStrike" cap="none" dirty="0">
              <a:solidFill>
                <a:srgbClr val="22228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400" b="1" i="0" u="none" strike="noStrike" cap="none" dirty="0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rPr>
              <a:t>DICAS DE IMPLANTAÇÃO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2800" b="1" dirty="0">
              <a:solidFill>
                <a:srgbClr val="22228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-US" sz="4400" b="1" i="0" u="none" strike="noStrike" cap="none" dirty="0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rPr>
              <a:t>		1. TREINAMENTO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-US" sz="4400" b="1" dirty="0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rPr>
              <a:t>		2. CRONOGRAMA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-US" sz="4400" b="1" i="0" u="none" strike="noStrike" cap="none" dirty="0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rPr>
              <a:t>		3. CADASTRO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-US" sz="4400" b="1" dirty="0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rPr>
              <a:t>		4. SOFTWARE</a:t>
            </a:r>
            <a:endParaRPr lang="en-US" sz="4400" b="1" i="0" u="none" strike="noStrike" cap="none" dirty="0">
              <a:solidFill>
                <a:srgbClr val="22228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400" b="1" i="0" u="none" strike="noStrike" cap="none" dirty="0" err="1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rPr>
              <a:t>Funcionamento</a:t>
            </a:r>
            <a:r>
              <a:rPr lang="en-US" sz="4400" b="1" i="0" u="none" strike="noStrike" cap="none" dirty="0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rPr>
              <a:t> do eSocial</a:t>
            </a:r>
          </a:p>
        </p:txBody>
      </p:sp>
    </p:spTree>
    <p:extLst>
      <p:ext uri="{BB962C8B-B14F-4D97-AF65-F5344CB8AC3E}">
        <p14:creationId xmlns:p14="http://schemas.microsoft.com/office/powerpoint/2010/main" val="39860061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628650" y="1111250"/>
            <a:ext cx="7886700" cy="9350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191966"/>
                </a:solidFill>
                <a:latin typeface="Arial"/>
                <a:ea typeface="Arial"/>
                <a:cs typeface="Arial"/>
                <a:sym typeface="Arial"/>
              </a:rPr>
              <a:t>Documentos do eSocial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28650" y="2025650"/>
            <a:ext cx="7886700" cy="4073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857250" marR="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99"/>
              </a:buClr>
              <a:buSzPct val="100000"/>
              <a:buFont typeface="Times New Roman"/>
              <a:buAutoNum type="romanUcPeriod"/>
            </a:pPr>
            <a:r>
              <a:rPr lang="en-US" sz="4000" b="0" i="0" u="none" strike="noStrike" cap="none" dirty="0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rPr>
              <a:t>Manual de </a:t>
            </a:r>
            <a:r>
              <a:rPr lang="en-US" sz="4000" b="0" i="0" u="none" strike="noStrike" cap="none" dirty="0" err="1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rPr>
              <a:t>Orientação</a:t>
            </a:r>
            <a:r>
              <a:rPr lang="en-US" sz="4000" b="0" i="0" u="none" strike="noStrike" cap="none" dirty="0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4000" b="0" i="0" u="none" strike="noStrike" cap="none" dirty="0" err="1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rPr>
              <a:t>eSocial</a:t>
            </a:r>
            <a:r>
              <a:rPr lang="en-US" sz="4000" b="0" i="0" u="none" strike="noStrike" cap="none" dirty="0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rPr>
              <a:t> – MOS 2.4.02</a:t>
            </a:r>
          </a:p>
          <a:p>
            <a:pPr marL="857250" marR="0" lvl="0" indent="-8572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2699"/>
              </a:buClr>
              <a:buSzPct val="100000"/>
              <a:buFont typeface="Times New Roman"/>
              <a:buAutoNum type="romanUcPeriod"/>
            </a:pPr>
            <a:r>
              <a:rPr lang="en-US" sz="4000" b="0" i="0" u="none" strike="noStrike" cap="none" dirty="0" err="1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rPr>
              <a:t>Leiautes</a:t>
            </a:r>
            <a:r>
              <a:rPr lang="en-US" sz="4000" b="0" i="0" u="none" strike="noStrike" cap="none" dirty="0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4000" b="0" i="0" u="none" strike="noStrike" cap="none" dirty="0" err="1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rPr>
              <a:t>eSocial</a:t>
            </a:r>
            <a:r>
              <a:rPr lang="en-US" sz="4000" b="0" i="0" u="none" strike="noStrike" cap="none" dirty="0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rPr>
              <a:t> v. 2.4.02</a:t>
            </a:r>
          </a:p>
          <a:p>
            <a:pPr marL="1257300" lvl="1" indent="-863600">
              <a:spcBef>
                <a:spcPts val="1200"/>
              </a:spcBef>
              <a:buClr>
                <a:srgbClr val="262699"/>
              </a:buClr>
              <a:buSzPct val="100000"/>
              <a:buFont typeface="Times New Roman"/>
              <a:buAutoNum type="romanUcPeriod"/>
            </a:pPr>
            <a:r>
              <a:rPr lang="en-US" sz="3600" dirty="0" err="1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rPr>
              <a:t>Tabelas</a:t>
            </a:r>
            <a:r>
              <a:rPr lang="en-US" sz="3600" dirty="0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rPr>
              <a:t> do eSocial</a:t>
            </a:r>
          </a:p>
          <a:p>
            <a:pPr marL="1257300" marR="0" lvl="1" indent="-863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2699"/>
              </a:buClr>
              <a:buSzPct val="100000"/>
              <a:buFont typeface="Times New Roman"/>
              <a:buAutoNum type="romanUcPeriod"/>
            </a:pPr>
            <a:r>
              <a:rPr lang="en-US" sz="3600" b="0" i="0" u="none" strike="noStrike" cap="none" dirty="0" err="1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rPr>
              <a:t>Regras</a:t>
            </a:r>
            <a:r>
              <a:rPr lang="en-US" sz="3600" b="0" i="0" u="none" strike="noStrike" cap="none" dirty="0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600" b="0" i="0" u="none" strike="noStrike" cap="none" dirty="0" err="1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rPr>
              <a:t>Validação</a:t>
            </a:r>
            <a:endParaRPr lang="en-US" sz="3600" b="0" i="0" u="none" strike="noStrike" cap="none" dirty="0">
              <a:solidFill>
                <a:srgbClr val="22228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169"/>
          <p:cNvSpPr>
            <a:spLocks noChangeArrowheads="1"/>
          </p:cNvSpPr>
          <p:nvPr/>
        </p:nvSpPr>
        <p:spPr bwMode="auto">
          <a:xfrm>
            <a:off x="3916953" y="1070490"/>
            <a:ext cx="2630894" cy="37856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45719" rIns="45719">
            <a:spAutoFit/>
          </a:bodyPr>
          <a:lstStyle/>
          <a:p>
            <a:pPr marL="447675" indent="-447675" defTabSz="911225">
              <a:lnSpc>
                <a:spcPct val="93000"/>
              </a:lnSpc>
              <a:spcBef>
                <a:spcPts val="500"/>
              </a:spcBef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9436100" algn="l"/>
              </a:tabLst>
            </a:pPr>
            <a:r>
              <a:rPr lang="pt-BR" sz="2000" dirty="0">
                <a:solidFill>
                  <a:srgbClr val="245488"/>
                </a:solidFill>
                <a:latin typeface="Prelo-Bold"/>
                <a:ea typeface="Prelo-Bold"/>
                <a:cs typeface="Prelo-Bold"/>
                <a:sym typeface="Prelo-Bold"/>
              </a:rPr>
              <a:t>O que é o eSocial</a:t>
            </a:r>
          </a:p>
        </p:txBody>
      </p:sp>
      <p:sp>
        <p:nvSpPr>
          <p:cNvPr id="9219" name="Shape 170"/>
          <p:cNvSpPr>
            <a:spLocks noChangeShapeType="1"/>
          </p:cNvSpPr>
          <p:nvPr/>
        </p:nvSpPr>
        <p:spPr bwMode="auto">
          <a:xfrm>
            <a:off x="38100" y="6118225"/>
            <a:ext cx="9067800" cy="0"/>
          </a:xfrm>
          <a:prstGeom prst="line">
            <a:avLst/>
          </a:prstGeom>
          <a:noFill/>
          <a:ln w="25400">
            <a:solidFill>
              <a:srgbClr val="E9E8E9"/>
            </a:solidFill>
            <a:round/>
            <a:headEnd/>
            <a:tailEnd/>
          </a:ln>
        </p:spPr>
        <p:txBody>
          <a:bodyPr lIns="45719" rIns="45719"/>
          <a:lstStyle/>
          <a:p>
            <a:endParaRPr lang="pt-BR" dirty="0"/>
          </a:p>
        </p:txBody>
      </p:sp>
      <p:pic>
        <p:nvPicPr>
          <p:cNvPr id="9220" name="im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4963" y="6305550"/>
            <a:ext cx="1087437" cy="457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9221" name="imag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7100" y="6308725"/>
            <a:ext cx="1331913" cy="320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9222" name="image.jpg"/>
          <p:cNvPicPr>
            <a:picLocks noChangeAspect="1"/>
          </p:cNvPicPr>
          <p:nvPr/>
        </p:nvPicPr>
        <p:blipFill>
          <a:blip r:embed="rId4"/>
          <a:srcRect t="23209" r="571" b="21594"/>
          <a:stretch>
            <a:fillRect/>
          </a:stretch>
        </p:blipFill>
        <p:spPr bwMode="auto">
          <a:xfrm>
            <a:off x="2470150" y="6351588"/>
            <a:ext cx="898525" cy="3508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9223" name="imag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563" y="6405563"/>
            <a:ext cx="981075" cy="2238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9224" name="imag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19788" y="6251575"/>
            <a:ext cx="727075" cy="4508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9228" name="logo1.jpg" descr="logo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1725" y="5118100"/>
            <a:ext cx="982663" cy="7667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888643" y="541030"/>
            <a:ext cx="72121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spcBef>
                <a:spcPts val="750"/>
              </a:spcBef>
              <a:defRPr/>
            </a:pPr>
            <a:endParaRPr lang="pt-BR" sz="2800" i="1" kern="1200" dirty="0">
              <a:solidFill>
                <a:srgbClr val="262626">
                  <a:lumMod val="90000"/>
                  <a:lumOff val="10000"/>
                </a:srgbClr>
              </a:solidFill>
              <a:latin typeface="Calibri"/>
              <a:ea typeface="+mn-ea"/>
              <a:cs typeface="+mn-cs"/>
            </a:endParaRPr>
          </a:p>
          <a:p>
            <a:pPr lvl="0" algn="ctr" defTabSz="685800">
              <a:spcBef>
                <a:spcPts val="750"/>
              </a:spcBef>
              <a:defRPr/>
            </a:pPr>
            <a:endParaRPr lang="pt-BR" sz="3200" i="1" kern="1200" dirty="0">
              <a:solidFill>
                <a:srgbClr val="262626">
                  <a:lumMod val="90000"/>
                  <a:lumOff val="10000"/>
                </a:srgbClr>
              </a:solidFill>
              <a:latin typeface="Calibri"/>
              <a:ea typeface="+mn-ea"/>
              <a:cs typeface="+mn-cs"/>
            </a:endParaRPr>
          </a:p>
          <a:p>
            <a:pPr lvl="0" algn="ctr" defTabSz="685800">
              <a:spcBef>
                <a:spcPts val="750"/>
              </a:spcBef>
              <a:defRPr/>
            </a:pPr>
            <a:r>
              <a:rPr lang="pt-BR" sz="2800" i="1" kern="1200" dirty="0">
                <a:solidFill>
                  <a:srgbClr val="262626">
                    <a:lumMod val="90000"/>
                    <a:lumOff val="10000"/>
                  </a:srgbClr>
                </a:solidFill>
                <a:latin typeface="Calibri"/>
                <a:ea typeface="+mn-ea"/>
                <a:cs typeface="+mn-cs"/>
              </a:rPr>
              <a:t>O </a:t>
            </a:r>
            <a:r>
              <a:rPr lang="pt-BR" sz="2800" i="1" kern="12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Calibri"/>
                <a:ea typeface="+mn-ea"/>
                <a:cs typeface="+mn-cs"/>
              </a:rPr>
              <a:t>eSocial</a:t>
            </a:r>
            <a:r>
              <a:rPr lang="pt-BR" sz="2800" i="1" kern="1200" dirty="0">
                <a:solidFill>
                  <a:srgbClr val="262626">
                    <a:lumMod val="90000"/>
                    <a:lumOff val="10000"/>
                  </a:srgbClr>
                </a:solidFill>
                <a:latin typeface="Calibri"/>
                <a:ea typeface="+mn-ea"/>
                <a:cs typeface="+mn-cs"/>
              </a:rPr>
              <a:t> é o instrumento de unificação da prestação das informações referentes à escrituração das obrigações fiscais, previdenciárias e trabalhistas e tem por finalidade padronizar sua transmissão, validação, armazenamento e distribuição, constituindo um ambiente nacional.</a:t>
            </a:r>
          </a:p>
          <a:p>
            <a:pPr lvl="0" algn="r" defTabSz="685800">
              <a:spcBef>
                <a:spcPts val="750"/>
              </a:spcBef>
              <a:defRPr/>
            </a:pPr>
            <a:r>
              <a:rPr lang="pt-BR" sz="2400" kern="1200" dirty="0">
                <a:solidFill>
                  <a:schemeClr val="accent2"/>
                </a:solidFill>
                <a:latin typeface="Calibri"/>
                <a:ea typeface="+mn-ea"/>
                <a:cs typeface="+mn-cs"/>
              </a:rPr>
              <a:t>Decreto 8373, de 2014</a:t>
            </a:r>
          </a:p>
        </p:txBody>
      </p:sp>
    </p:spTree>
    <p:extLst>
      <p:ext uri="{BB962C8B-B14F-4D97-AF65-F5344CB8AC3E}">
        <p14:creationId xmlns:p14="http://schemas.microsoft.com/office/powerpoint/2010/main" val="1637756545"/>
      </p:ext>
    </p:extLst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/>
        </p:nvSpPr>
        <p:spPr>
          <a:xfrm rot="10800000">
            <a:off x="3367087" y="5543550"/>
            <a:ext cx="771524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883" y="0"/>
                </a:lnTo>
              </a:path>
            </a:pathLst>
          </a:custGeom>
          <a:noFill/>
          <a:ln w="9525" cap="flat" cmpd="sng">
            <a:solidFill>
              <a:srgbClr val="2828B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684212" y="908050"/>
            <a:ext cx="8135936" cy="1138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Uma </a:t>
            </a:r>
            <a:r>
              <a:rPr lang="en-US" sz="20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folha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pagamento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é o </a:t>
            </a:r>
            <a:r>
              <a:rPr lang="en-US" sz="20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produto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das </a:t>
            </a:r>
            <a:r>
              <a:rPr lang="en-US" sz="20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relações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trabalho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entre </a:t>
            </a:r>
            <a:r>
              <a:rPr lang="en-US" sz="20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empregador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20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contratante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20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ente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público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0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trabalhador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um </a:t>
            </a:r>
            <a:r>
              <a:rPr lang="en-US" sz="20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lapso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temporal</a:t>
            </a:r>
          </a:p>
        </p:txBody>
      </p:sp>
      <p:pic>
        <p:nvPicPr>
          <p:cNvPr id="302" name="Shape 30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2047875"/>
            <a:ext cx="9083674" cy="405447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Shape 303"/>
          <p:cNvSpPr/>
          <p:nvPr/>
        </p:nvSpPr>
        <p:spPr>
          <a:xfrm>
            <a:off x="725487" y="5026025"/>
            <a:ext cx="2641600" cy="1035049"/>
          </a:xfrm>
          <a:prstGeom prst="roundRect">
            <a:avLst>
              <a:gd name="adj" fmla="val 16667"/>
            </a:avLst>
          </a:prstGeom>
          <a:solidFill>
            <a:srgbClr val="7878DE"/>
          </a:solidFill>
          <a:ln w="9525" cap="flat" cmpd="sng">
            <a:solidFill>
              <a:srgbClr val="A5DEC6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lIns="58400" tIns="58400" rIns="58400" bIns="584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EVENTUAIS (outros Contribuintes Individuais)</a:t>
            </a:r>
          </a:p>
        </p:txBody>
      </p:sp>
      <p:cxnSp>
        <p:nvCxnSpPr>
          <p:cNvPr id="304" name="Shape 304"/>
          <p:cNvCxnSpPr/>
          <p:nvPr/>
        </p:nvCxnSpPr>
        <p:spPr>
          <a:xfrm>
            <a:off x="3367087" y="5543550"/>
            <a:ext cx="77152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Shape 70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2462" y="1414462"/>
            <a:ext cx="7888287" cy="457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Shape 110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1300"/>
              </a:spcBef>
              <a:buClr>
                <a:srgbClr val="000080"/>
              </a:buClr>
              <a:buSzPct val="25000"/>
            </a:pPr>
            <a:r>
              <a:rPr lang="pt-BR" b="1" dirty="0">
                <a:solidFill>
                  <a:srgbClr val="000080"/>
                </a:solidFill>
                <a:latin typeface="+mj-lt"/>
                <a:ea typeface="Verdana"/>
                <a:cs typeface="Verdana"/>
                <a:sym typeface="Verdana"/>
              </a:rPr>
              <a:t>Envio dos arquivos</a:t>
            </a:r>
            <a:br>
              <a:rPr lang="pt-BR" b="1" dirty="0">
                <a:solidFill>
                  <a:srgbClr val="000080"/>
                </a:solidFill>
                <a:latin typeface="+mj-lt"/>
                <a:ea typeface="Verdana"/>
                <a:cs typeface="Verdana"/>
                <a:sym typeface="Verdana"/>
              </a:rPr>
            </a:br>
            <a:r>
              <a:rPr lang="pt-BR" b="1" dirty="0">
                <a:solidFill>
                  <a:srgbClr val="000080"/>
                </a:solidFill>
                <a:latin typeface="+mj-lt"/>
                <a:ea typeface="Verdana"/>
                <a:cs typeface="Verdana"/>
                <a:sym typeface="Verdana"/>
              </a:rPr>
              <a:t/>
            </a:r>
            <a:br>
              <a:rPr lang="pt-BR" b="1" dirty="0">
                <a:solidFill>
                  <a:srgbClr val="000080"/>
                </a:solidFill>
                <a:latin typeface="+mj-lt"/>
                <a:ea typeface="Verdana"/>
                <a:cs typeface="Verdana"/>
                <a:sym typeface="Verdana"/>
              </a:rPr>
            </a:br>
            <a:r>
              <a:rPr lang="pt-BR" b="1" dirty="0">
                <a:solidFill>
                  <a:srgbClr val="000080"/>
                </a:solidFill>
                <a:latin typeface="+mj-lt"/>
                <a:ea typeface="Verdana"/>
                <a:cs typeface="Verdana"/>
                <a:sym typeface="Verdana"/>
              </a:rPr>
              <a:t>Protocolo de Envio e</a:t>
            </a:r>
            <a:br>
              <a:rPr lang="pt-BR" b="1" dirty="0">
                <a:solidFill>
                  <a:srgbClr val="000080"/>
                </a:solidFill>
                <a:latin typeface="+mj-lt"/>
                <a:ea typeface="Verdana"/>
                <a:cs typeface="Verdana"/>
                <a:sym typeface="Verdana"/>
              </a:rPr>
            </a:br>
            <a:r>
              <a:rPr lang="pt-BR" b="1" dirty="0">
                <a:solidFill>
                  <a:srgbClr val="000080"/>
                </a:solidFill>
                <a:latin typeface="+mj-lt"/>
                <a:ea typeface="Verdana"/>
                <a:cs typeface="Verdana"/>
                <a:sym typeface="Verdana"/>
              </a:rPr>
              <a:t/>
            </a:r>
            <a:br>
              <a:rPr lang="pt-BR" b="1" dirty="0">
                <a:solidFill>
                  <a:srgbClr val="000080"/>
                </a:solidFill>
                <a:latin typeface="+mj-lt"/>
                <a:ea typeface="Verdana"/>
                <a:cs typeface="Verdana"/>
                <a:sym typeface="Verdana"/>
              </a:rPr>
            </a:br>
            <a:r>
              <a:rPr lang="pt-BR" b="1" dirty="0">
                <a:solidFill>
                  <a:srgbClr val="000080"/>
                </a:solidFill>
                <a:latin typeface="+mj-lt"/>
                <a:ea typeface="Verdana"/>
                <a:cs typeface="Verdana"/>
                <a:sym typeface="Verdana"/>
              </a:rPr>
              <a:t>Recibo de Entrega</a:t>
            </a:r>
            <a:endParaRPr lang="pt-BR" sz="4400" b="1" i="0" u="none" strike="noStrike" cap="none" dirty="0">
              <a:solidFill>
                <a:srgbClr val="262699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107" name="Shape 1107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4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Times New Roman"/>
                <a:buNone/>
              </a:pPr>
              <a:t>22</a:t>
            </a:fld>
            <a:endParaRPr lang="en-US" sz="4000" b="0" i="0" u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4424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Shape 1512"/>
          <p:cNvSpPr txBox="1"/>
          <p:nvPr/>
        </p:nvSpPr>
        <p:spPr>
          <a:xfrm>
            <a:off x="340475" y="976825"/>
            <a:ext cx="8572500" cy="689100"/>
          </a:xfrm>
          <a:prstGeom prst="rect">
            <a:avLst/>
          </a:prstGeom>
          <a:noFill/>
          <a:ln>
            <a:noFill/>
          </a:ln>
        </p:spPr>
        <p:txBody>
          <a:bodyPr lIns="72825" tIns="36400" rIns="72825" bIns="36400" anchor="t" anchorCtr="0">
            <a:noAutofit/>
          </a:bodyPr>
          <a:lstStyle/>
          <a:p>
            <a:pPr lvl="0" algn="ctr">
              <a:buClr>
                <a:srgbClr val="000080"/>
              </a:buClr>
              <a:buSzPct val="25000"/>
            </a:pPr>
            <a:r>
              <a:rPr lang="pt-BR" sz="3200" b="1" dirty="0">
                <a:solidFill>
                  <a:srgbClr val="000080"/>
                </a:solidFill>
                <a:latin typeface="+mj-lt"/>
                <a:ea typeface="Verdana"/>
                <a:cs typeface="Verdana"/>
                <a:sym typeface="Verdana"/>
              </a:rPr>
              <a:t>Envio dos arquivos</a:t>
            </a:r>
          </a:p>
        </p:txBody>
      </p:sp>
      <p:sp>
        <p:nvSpPr>
          <p:cNvPr id="1513" name="Shape 1513"/>
          <p:cNvSpPr txBox="1"/>
          <p:nvPr/>
        </p:nvSpPr>
        <p:spPr>
          <a:xfrm>
            <a:off x="705250" y="1674847"/>
            <a:ext cx="7928100" cy="481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lnSpc>
                <a:spcPct val="90000"/>
              </a:lnSpc>
              <a:buClr>
                <a:srgbClr val="293E07"/>
              </a:buClr>
              <a:buSzPct val="100000"/>
            </a:pPr>
            <a:r>
              <a:rPr lang="pt-BR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 empregador pode agrupar os eventos do eSocial em lotes. Cada lote pode conter até 50 eventos.</a:t>
            </a:r>
          </a:p>
          <a:p>
            <a:pPr lvl="0" algn="just">
              <a:lnSpc>
                <a:spcPct val="90000"/>
              </a:lnSpc>
              <a:buClr>
                <a:srgbClr val="293E07"/>
              </a:buClr>
              <a:buSzPct val="100000"/>
            </a:pPr>
            <a:endParaRPr lang="pt-BR" sz="2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 algn="just">
              <a:lnSpc>
                <a:spcPct val="90000"/>
              </a:lnSpc>
              <a:buClr>
                <a:srgbClr val="293E07"/>
              </a:buClr>
              <a:buSzPct val="100000"/>
            </a:pPr>
            <a:r>
              <a:rPr lang="pt-BR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 lote somente poderá conter eventos de um único empregador e do mesmo grupo.</a:t>
            </a:r>
          </a:p>
          <a:p>
            <a:pPr lvl="0" algn="just">
              <a:lnSpc>
                <a:spcPct val="90000"/>
              </a:lnSpc>
              <a:buClr>
                <a:srgbClr val="293E07"/>
              </a:buClr>
              <a:buSzPct val="100000"/>
            </a:pPr>
            <a:endParaRPr lang="pt-BR" sz="2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 algn="just">
              <a:lnSpc>
                <a:spcPct val="90000"/>
              </a:lnSpc>
              <a:buClr>
                <a:srgbClr val="293E07"/>
              </a:buClr>
              <a:buSzPct val="100000"/>
            </a:pPr>
            <a:r>
              <a:rPr lang="pt-BR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Grupos:</a:t>
            </a:r>
          </a:p>
          <a:p>
            <a:pPr lvl="0" algn="just">
              <a:lnSpc>
                <a:spcPct val="90000"/>
              </a:lnSpc>
              <a:buClr>
                <a:srgbClr val="293E07"/>
              </a:buClr>
              <a:buSzPct val="100000"/>
            </a:pPr>
            <a:r>
              <a:rPr lang="pt-BR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1 - Eventos Iniciais e de Tabelas</a:t>
            </a:r>
          </a:p>
          <a:p>
            <a:pPr lvl="0" algn="just">
              <a:lnSpc>
                <a:spcPct val="90000"/>
              </a:lnSpc>
              <a:buClr>
                <a:srgbClr val="293E07"/>
              </a:buClr>
              <a:buSzPct val="100000"/>
            </a:pPr>
            <a:r>
              <a:rPr lang="pt-BR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2 - Eventos Não Periódicos</a:t>
            </a:r>
          </a:p>
          <a:p>
            <a:pPr lvl="0" algn="just">
              <a:lnSpc>
                <a:spcPct val="90000"/>
              </a:lnSpc>
              <a:buClr>
                <a:srgbClr val="293E07"/>
              </a:buClr>
              <a:buSzPct val="100000"/>
            </a:pPr>
            <a:r>
              <a:rPr lang="pt-BR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3 - Eventos Periódicos</a:t>
            </a:r>
          </a:p>
          <a:p>
            <a:pPr lvl="0" algn="just">
              <a:lnSpc>
                <a:spcPct val="90000"/>
              </a:lnSpc>
              <a:buClr>
                <a:srgbClr val="293E07"/>
              </a:buClr>
              <a:buSzPct val="100000"/>
            </a:pPr>
            <a:endParaRPr lang="pt-BR" sz="2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 algn="just">
              <a:lnSpc>
                <a:spcPct val="90000"/>
              </a:lnSpc>
              <a:buClr>
                <a:srgbClr val="293E07"/>
              </a:buClr>
              <a:buSzPct val="100000"/>
            </a:pPr>
            <a:endParaRPr lang="pt-BR" sz="2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 algn="just">
              <a:lnSpc>
                <a:spcPct val="90000"/>
              </a:lnSpc>
              <a:buClr>
                <a:srgbClr val="293E07"/>
              </a:buClr>
              <a:buSzPct val="100000"/>
            </a:pPr>
            <a:endParaRPr lang="pt-BR" sz="2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171450" lvl="0" indent="-171450" algn="just">
              <a:lnSpc>
                <a:spcPct val="90000"/>
              </a:lnSpc>
              <a:spcBef>
                <a:spcPts val="1200"/>
              </a:spcBef>
              <a:buClr>
                <a:srgbClr val="293E07"/>
              </a:buClr>
              <a:buSzPct val="100000"/>
              <a:buFont typeface="Arial"/>
              <a:buChar char="•"/>
            </a:pPr>
            <a:endParaRPr lang="en-US" sz="2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000080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3100" dirty="0">
              <a:solidFill>
                <a:srgbClr val="00008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04481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 bwMode="auto">
          <a:xfrm>
            <a:off x="457200" y="765175"/>
            <a:ext cx="8229600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Fluxo Normal de Informações</a:t>
            </a:r>
          </a:p>
        </p:txBody>
      </p:sp>
      <p:graphicFrame>
        <p:nvGraphicFramePr>
          <p:cNvPr id="10" name="Espaço Reservado para Conteúdo 9">
            <a:extLst/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51792" y="1628775"/>
          <a:ext cx="8686800" cy="449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8454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Shape 741"/>
          <p:cNvSpPr txBox="1"/>
          <p:nvPr/>
        </p:nvSpPr>
        <p:spPr>
          <a:xfrm>
            <a:off x="485775" y="2571750"/>
            <a:ext cx="8135936" cy="2657474"/>
          </a:xfrm>
          <a:prstGeom prst="rect">
            <a:avLst/>
          </a:prstGeom>
          <a:noFill/>
          <a:ln>
            <a:noFill/>
          </a:ln>
        </p:spPr>
        <p:txBody>
          <a:bodyPr lIns="0" tIns="0" rIns="40625" bIns="0" anchor="t" anchorCtr="0">
            <a:noAutofit/>
          </a:bodyPr>
          <a:lstStyle/>
          <a:p>
            <a:endParaRPr sz="4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2" name="Shape 742"/>
          <p:cNvSpPr txBox="1"/>
          <p:nvPr/>
        </p:nvSpPr>
        <p:spPr>
          <a:xfrm>
            <a:off x="8699500" y="6410325"/>
            <a:ext cx="444500" cy="304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</a:p>
        </p:txBody>
      </p:sp>
      <p:sp>
        <p:nvSpPr>
          <p:cNvPr id="743" name="Shape 743"/>
          <p:cNvSpPr txBox="1"/>
          <p:nvPr/>
        </p:nvSpPr>
        <p:spPr>
          <a:xfrm>
            <a:off x="311150" y="890587"/>
            <a:ext cx="8610599" cy="5222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800" b="1" u="sng">
                <a:latin typeface="Times New Roman"/>
                <a:ea typeface="Times New Roman"/>
                <a:cs typeface="Times New Roman"/>
                <a:sym typeface="Times New Roman"/>
              </a:rPr>
              <a:t>Eventos de SST no eSocial</a:t>
            </a:r>
          </a:p>
        </p:txBody>
      </p:sp>
      <p:sp>
        <p:nvSpPr>
          <p:cNvPr id="744" name="Shape 744"/>
          <p:cNvSpPr/>
          <p:nvPr/>
        </p:nvSpPr>
        <p:spPr>
          <a:xfrm>
            <a:off x="311150" y="1557337"/>
            <a:ext cx="8310562" cy="576262"/>
          </a:xfrm>
          <a:prstGeom prst="roundRect">
            <a:avLst>
              <a:gd name="adj" fmla="val 16667"/>
            </a:avLst>
          </a:prstGeom>
          <a:solidFill>
            <a:srgbClr val="009973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S-1060 –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Tabela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Ambientes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Trabalho</a:t>
            </a:r>
          </a:p>
        </p:txBody>
      </p:sp>
      <p:sp>
        <p:nvSpPr>
          <p:cNvPr id="745" name="Shape 745"/>
          <p:cNvSpPr/>
          <p:nvPr/>
        </p:nvSpPr>
        <p:spPr>
          <a:xfrm>
            <a:off x="323850" y="2349500"/>
            <a:ext cx="8297862" cy="574674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S-2210 –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Comunicação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Acidente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Trabalho</a:t>
            </a:r>
          </a:p>
        </p:txBody>
      </p:sp>
      <p:sp>
        <p:nvSpPr>
          <p:cNvPr id="746" name="Shape 746"/>
          <p:cNvSpPr/>
          <p:nvPr/>
        </p:nvSpPr>
        <p:spPr>
          <a:xfrm>
            <a:off x="323850" y="3068636"/>
            <a:ext cx="8226425" cy="576262"/>
          </a:xfrm>
          <a:prstGeom prst="roundRect">
            <a:avLst>
              <a:gd name="adj" fmla="val 16667"/>
            </a:avLst>
          </a:prstGeom>
          <a:solidFill>
            <a:srgbClr val="00664D"/>
          </a:solidFill>
          <a:ln w="9525" cap="flat" cmpd="sng">
            <a:solidFill>
              <a:srgbClr val="00664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S-2220 – Monitoramento da Saúde do Trabalhador</a:t>
            </a:r>
          </a:p>
        </p:txBody>
      </p:sp>
      <p:sp>
        <p:nvSpPr>
          <p:cNvPr id="747" name="Shape 747"/>
          <p:cNvSpPr/>
          <p:nvPr/>
        </p:nvSpPr>
        <p:spPr>
          <a:xfrm>
            <a:off x="352425" y="3813175"/>
            <a:ext cx="8226425" cy="5762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S-2230 – Afastamento Temporário</a:t>
            </a:r>
          </a:p>
        </p:txBody>
      </p:sp>
      <p:sp>
        <p:nvSpPr>
          <p:cNvPr id="748" name="Shape 748"/>
          <p:cNvSpPr/>
          <p:nvPr/>
        </p:nvSpPr>
        <p:spPr>
          <a:xfrm>
            <a:off x="336550" y="4533900"/>
            <a:ext cx="8226425" cy="576262"/>
          </a:xfrm>
          <a:prstGeom prst="roundRect">
            <a:avLst>
              <a:gd name="adj" fmla="val 16667"/>
            </a:avLst>
          </a:prstGeom>
          <a:solidFill>
            <a:srgbClr val="009973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S-2240 –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Condições</a:t>
            </a:r>
            <a:r>
              <a:rPr lang="en-US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Ambientes</a:t>
            </a:r>
            <a:r>
              <a:rPr lang="en-US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Trabalho –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Fatores</a:t>
            </a:r>
            <a:r>
              <a:rPr lang="en-US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Risco</a:t>
            </a:r>
            <a:endParaRPr lang="en-US" sz="24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9" name="Shape 749"/>
          <p:cNvSpPr/>
          <p:nvPr/>
        </p:nvSpPr>
        <p:spPr>
          <a:xfrm>
            <a:off x="311150" y="5289550"/>
            <a:ext cx="8220075" cy="874711"/>
          </a:xfrm>
          <a:prstGeom prst="roundRect">
            <a:avLst>
              <a:gd name="adj" fmla="val 16667"/>
            </a:avLst>
          </a:prstGeom>
          <a:solidFill>
            <a:srgbClr val="009973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S-2241 – Insalubridade, Periculosidade e Aposentadoria Especial</a:t>
            </a:r>
          </a:p>
        </p:txBody>
      </p:sp>
    </p:spTree>
    <p:extLst>
      <p:ext uri="{BB962C8B-B14F-4D97-AF65-F5344CB8AC3E}">
        <p14:creationId xmlns:p14="http://schemas.microsoft.com/office/powerpoint/2010/main" val="4606918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285750" y="7762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400" b="0" i="0" u="none" strike="noStrike" cap="none" dirty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Webservice e </a:t>
            </a:r>
            <a:r>
              <a:rPr lang="pt-BR" sz="4400" b="0" i="0" u="none" strike="noStrike" cap="none" dirty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aplicativo</a:t>
            </a:r>
            <a:r>
              <a:rPr lang="en-US" sz="4400" b="0" i="0" u="none" strike="noStrike" cap="none" dirty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 web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28650" y="1916111"/>
            <a:ext cx="7886700" cy="42608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400" b="1" i="0" u="none" dirty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pt-BR" sz="2400" b="1" i="0" u="none" dirty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utilização</a:t>
            </a:r>
            <a:r>
              <a:rPr lang="en-US" sz="2400" b="1" i="0" u="none" dirty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 do eSocial se </a:t>
            </a:r>
            <a:r>
              <a:rPr lang="pt-BR" sz="2400" b="1" i="0" u="none" dirty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dará de duas formas: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pt-BR" sz="2000" b="1" i="0" u="none" strike="noStrike" cap="none" dirty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1. Webservice</a:t>
            </a:r>
            <a:r>
              <a:rPr lang="pt-BR" sz="2000" b="0" i="0" u="none" strike="noStrike" cap="none" dirty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: o </a:t>
            </a:r>
            <a:r>
              <a:rPr lang="pt-BR" sz="2000" b="1" i="0" u="none" strike="noStrike" cap="none" dirty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sistema corporativo do empregador</a:t>
            </a:r>
            <a:r>
              <a:rPr lang="pt-BR" sz="2000" b="0" i="0" u="none" strike="noStrike" cap="none" dirty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 envia as informações ao eSocial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pt-BR" sz="2000" b="1" i="0" u="none" strike="noStrike" cap="none" dirty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2. Aplicativo web</a:t>
            </a:r>
            <a:r>
              <a:rPr lang="pt-BR" sz="2000" b="0" i="0" u="none" strike="noStrike" cap="none" dirty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: o empregador acessa o </a:t>
            </a:r>
            <a:r>
              <a:rPr lang="pt-BR" sz="2000" b="1" i="0" u="none" strike="noStrike" cap="none" dirty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Portal do eSocial</a:t>
            </a:r>
            <a:r>
              <a:rPr lang="pt-BR" sz="2000" b="0" i="0" u="none" strike="noStrike" cap="none" dirty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 e lança as informações a serem enviadas</a:t>
            </a:r>
          </a:p>
          <a:p>
            <a:pPr marL="1141412" marR="0" lvl="2" indent="-2270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pt-BR" sz="1800" b="0" i="0" u="none" strike="noStrike" cap="none" dirty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Algumas categorias de empregadores irão poder utilizar o aplicativo web para, além de enviar as informações, efetuar cálculos, emitir documentos e guias, gerenciar as obrigações trabalhistas.</a:t>
            </a:r>
          </a:p>
          <a:p>
            <a:pPr marL="1141412" marR="0" lvl="2" indent="-2270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pt-BR" sz="1800" b="0" i="0" u="none" strike="noStrike" cap="none" dirty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Categorias que irão poder utilizar essas funcionalidades: empregadores domésticos, segurado especial, MEI, ME/EPP</a:t>
            </a:r>
          </a:p>
          <a:p>
            <a:pPr marL="1141412" marR="0" lvl="2" indent="-2270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pt-BR" sz="1800" b="0" i="0" u="none" strike="noStrike" cap="none" dirty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Solução de contingência</a:t>
            </a:r>
            <a:r>
              <a:rPr lang="en-US" sz="1800" b="0" i="0" u="none" strike="noStrike" cap="none" dirty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1313" marR="0" lvl="0" indent="-341313" algn="l" rtl="0">
              <a:spcBef>
                <a:spcPts val="800"/>
              </a:spcBef>
              <a:spcAft>
                <a:spcPts val="0"/>
              </a:spcAft>
              <a:buSzPct val="25000"/>
              <a:buNone/>
            </a:pPr>
            <a:endParaRPr sz="1800" b="0" i="0" u="none" strike="noStrike" cap="none" dirty="0">
              <a:solidFill>
                <a:srgbClr val="262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4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>
                <a:buClr>
                  <a:srgbClr val="FFFFFF"/>
                </a:buClr>
                <a:buSzPct val="25000"/>
                <a:buFont typeface="Times New Roman"/>
                <a:buNone/>
              </a:pPr>
              <a:t>26</a:t>
            </a:fld>
            <a:endParaRPr lang="en-US" sz="40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6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CustomShape 1"/>
          <p:cNvSpPr/>
          <p:nvPr/>
        </p:nvSpPr>
        <p:spPr>
          <a:xfrm>
            <a:off x="465480" y="1986840"/>
            <a:ext cx="8495640" cy="3868200"/>
          </a:xfrm>
          <a:custGeom>
            <a:avLst/>
            <a:gdLst/>
            <a:ahLst/>
            <a:cxnLst/>
            <a:rect l="l" t="t" r="r" b="b"/>
            <a:pathLst>
              <a:path w="10371138" h="4722813">
                <a:moveTo>
                  <a:pt x="0" y="0"/>
                </a:moveTo>
                <a:lnTo>
                  <a:pt x="28808" y="0"/>
                </a:lnTo>
                <a:lnTo>
                  <a:pt x="28808" y="13120"/>
                </a:lnTo>
                <a:lnTo>
                  <a:pt x="0" y="131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720" tIns="36360" rIns="72720" bIns="36360"/>
          <a:lstStyle/>
          <a:p>
            <a:pPr marL="216000" indent="-215280">
              <a:spcBef>
                <a:spcPts val="255"/>
              </a:spcBef>
              <a:spcAft>
                <a:spcPts val="1179"/>
              </a:spcAft>
              <a:buClr>
                <a:srgbClr val="000080"/>
              </a:buClr>
              <a:buFont typeface="Wingdings" charset="2"/>
              <a:buChar char=""/>
            </a:pPr>
            <a:r>
              <a:rPr lang="pt-BR" sz="2379" b="1" kern="1200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Módulo Simplificado:</a:t>
            </a:r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  <a:p>
            <a:pPr marL="544680" lvl="1" indent="-215280">
              <a:spcBef>
                <a:spcPts val="255"/>
              </a:spcBef>
              <a:spcAft>
                <a:spcPts val="1179"/>
              </a:spcAft>
              <a:buClr>
                <a:srgbClr val="000080"/>
              </a:buClr>
              <a:buFont typeface="Wingdings" charset="2"/>
              <a:buChar char=""/>
            </a:pPr>
            <a:r>
              <a:rPr lang="pt-BR" sz="2379" b="1" kern="1200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Empregador Doméstico;</a:t>
            </a:r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  <a:p>
            <a:pPr marL="544680" lvl="1" indent="-215280">
              <a:spcBef>
                <a:spcPts val="255"/>
              </a:spcBef>
              <a:spcAft>
                <a:spcPts val="1179"/>
              </a:spcAft>
              <a:buClr>
                <a:srgbClr val="000080"/>
              </a:buClr>
              <a:buFont typeface="Wingdings" charset="2"/>
              <a:buChar char=""/>
            </a:pPr>
            <a:r>
              <a:rPr lang="pt-BR" sz="2379" b="1" kern="1200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Segurado Especial;</a:t>
            </a:r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  <a:p>
            <a:pPr marL="544680" lvl="1" indent="-215280">
              <a:spcBef>
                <a:spcPts val="255"/>
              </a:spcBef>
              <a:spcAft>
                <a:spcPts val="1179"/>
              </a:spcAft>
              <a:buClr>
                <a:srgbClr val="000080"/>
              </a:buClr>
              <a:buFont typeface="Wingdings" charset="2"/>
              <a:buChar char=""/>
            </a:pPr>
            <a:r>
              <a:rPr lang="pt-BR" sz="2379" b="1" kern="1200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Pequeno Produtor Rural PF;</a:t>
            </a:r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  <a:p>
            <a:pPr marL="544680" lvl="1" indent="-215280">
              <a:spcBef>
                <a:spcPts val="255"/>
              </a:spcBef>
              <a:spcAft>
                <a:spcPts val="1179"/>
              </a:spcAft>
              <a:buClr>
                <a:srgbClr val="000080"/>
              </a:buClr>
              <a:buFont typeface="Wingdings" charset="2"/>
              <a:buChar char=""/>
            </a:pPr>
            <a:r>
              <a:rPr lang="pt-BR" sz="2379" b="1" kern="1200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Optante pelo Simples Nacional;</a:t>
            </a:r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  <a:p>
            <a:pPr marL="544680" lvl="1" indent="-215280">
              <a:spcBef>
                <a:spcPts val="255"/>
              </a:spcBef>
              <a:spcAft>
                <a:spcPts val="1179"/>
              </a:spcAft>
              <a:buClr>
                <a:srgbClr val="000080"/>
              </a:buClr>
              <a:buFont typeface="Wingdings" charset="2"/>
              <a:buChar char=""/>
            </a:pPr>
            <a:r>
              <a:rPr lang="pt-BR" sz="2379" b="1" kern="1200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MEI.</a:t>
            </a:r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  <a:p>
            <a:pPr marL="269280">
              <a:spcBef>
                <a:spcPts val="255"/>
              </a:spcBef>
              <a:spcAft>
                <a:spcPts val="1179"/>
              </a:spcAft>
            </a:pPr>
            <a:r>
              <a:rPr lang="pt-BR" sz="2379" b="1" kern="1200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OBS: Sujeitos ao DAE.</a:t>
            </a:r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24" name="CustomShape 2"/>
          <p:cNvSpPr/>
          <p:nvPr/>
        </p:nvSpPr>
        <p:spPr>
          <a:xfrm>
            <a:off x="407160" y="1232280"/>
            <a:ext cx="7797240" cy="524520"/>
          </a:xfrm>
          <a:custGeom>
            <a:avLst/>
            <a:gdLst/>
            <a:ahLst/>
            <a:cxnLst/>
            <a:rect l="l" t="t" r="r" b="b"/>
            <a:pathLst>
              <a:path w="9518650" h="641350">
                <a:moveTo>
                  <a:pt x="0" y="0"/>
                </a:moveTo>
                <a:lnTo>
                  <a:pt x="26441" y="0"/>
                </a:lnTo>
                <a:lnTo>
                  <a:pt x="26441" y="1781"/>
                </a:lnTo>
                <a:lnTo>
                  <a:pt x="0" y="178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720" tIns="36360" rIns="72720" bIns="36360"/>
          <a:lstStyle/>
          <a:p>
            <a:pPr>
              <a:spcBef>
                <a:spcPts val="255"/>
              </a:spcBef>
              <a:spcAft>
                <a:spcPts val="726"/>
              </a:spcAft>
            </a:pPr>
            <a:r>
              <a:rPr lang="pt-BR" sz="3120" b="1" kern="1200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Portal Web</a:t>
            </a:r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4029718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/>
          </p:nvPr>
        </p:nvGraphicFramePr>
        <p:xfrm>
          <a:off x="111746" y="1484784"/>
          <a:ext cx="84640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hape 1419"/>
          <p:cNvSpPr txBox="1"/>
          <p:nvPr/>
        </p:nvSpPr>
        <p:spPr>
          <a:xfrm>
            <a:off x="467544" y="980728"/>
            <a:ext cx="8139111" cy="576909"/>
          </a:xfrm>
          <a:prstGeom prst="rect">
            <a:avLst/>
          </a:prstGeom>
          <a:noFill/>
          <a:ln>
            <a:noFill/>
          </a:ln>
        </p:spPr>
        <p:txBody>
          <a:bodyPr lIns="72825" tIns="36400" rIns="72825" bIns="36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Verdana"/>
              <a:buNone/>
            </a:pPr>
            <a:r>
              <a:rPr lang="en-US" sz="3200" b="1" i="0" u="none" dirty="0" err="1">
                <a:solidFill>
                  <a:srgbClr val="000080"/>
                </a:solidFill>
                <a:latin typeface="+mj-lt"/>
                <a:ea typeface="Verdana"/>
                <a:cs typeface="Verdana"/>
                <a:sym typeface="Verdana"/>
              </a:rPr>
              <a:t>Contingência</a:t>
            </a:r>
            <a:endParaRPr lang="en-US" sz="3200" b="1" i="0" u="none" dirty="0">
              <a:solidFill>
                <a:srgbClr val="000080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30432211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924599" y="2672600"/>
            <a:ext cx="2521334" cy="15128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38100" rIns="38100" bIns="38100" numCol="1" spcCol="1270" anchor="t" anchorCtr="0">
            <a:noAutofit/>
          </a:bodyPr>
          <a:lstStyle/>
          <a:p>
            <a:pPr lvl="0" algn="l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000" b="0" i="0" kern="1200" dirty="0"/>
              <a:t>Foi pensado para ser usado em situações como:</a:t>
            </a:r>
            <a:endParaRPr lang="pt-BR" sz="1000" kern="1200" dirty="0"/>
          </a:p>
          <a:p>
            <a:pPr marL="57150" lvl="1" indent="-57150" algn="l" defTabSz="3556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800" b="0" i="0" kern="1200" dirty="0"/>
              <a:t>Perda de comunicação entre uma filial e a matriz, impossibilitando a geração de uma folha única (a filial transmitiria os seus eventos localmente)</a:t>
            </a:r>
            <a:endParaRPr lang="pt-BR" sz="800" kern="1200" dirty="0"/>
          </a:p>
          <a:p>
            <a:pPr marL="57150" lvl="1" indent="-57150" algn="l" defTabSz="3556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800" b="0" i="0" kern="1200" dirty="0"/>
              <a:t>Pane no sistema de folha/transmissão de dados no dia ou próximo ao vencimento</a:t>
            </a:r>
            <a:endParaRPr lang="pt-BR" sz="800" kern="1200" dirty="0"/>
          </a:p>
          <a:p>
            <a:pPr marL="57150" lvl="1" indent="-57150" algn="l" defTabSz="3556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800" b="0" i="0" kern="1200" dirty="0"/>
              <a:t>Pane no computador que armazena localmente os dados da folha no dia ou próximo ao vencimento</a:t>
            </a:r>
            <a:endParaRPr lang="pt-BR" sz="800" kern="1200" dirty="0"/>
          </a:p>
        </p:txBody>
      </p:sp>
      <p:graphicFrame>
        <p:nvGraphicFramePr>
          <p:cNvPr id="9" name="Diagrama 8"/>
          <p:cNvGraphicFramePr/>
          <p:nvPr>
            <p:extLst/>
          </p:nvPr>
        </p:nvGraphicFramePr>
        <p:xfrm>
          <a:off x="395536" y="2672600"/>
          <a:ext cx="8424936" cy="3780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395536" y="1700808"/>
            <a:ext cx="69847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/>
              <a:t>Foi pensado para ser usado em situações como:</a:t>
            </a:r>
          </a:p>
          <a:p>
            <a:endParaRPr lang="pt-BR" dirty="0"/>
          </a:p>
        </p:txBody>
      </p:sp>
      <p:sp>
        <p:nvSpPr>
          <p:cNvPr id="11" name="Shape 1419"/>
          <p:cNvSpPr txBox="1"/>
          <p:nvPr/>
        </p:nvSpPr>
        <p:spPr>
          <a:xfrm>
            <a:off x="467544" y="980728"/>
            <a:ext cx="8139111" cy="576909"/>
          </a:xfrm>
          <a:prstGeom prst="rect">
            <a:avLst/>
          </a:prstGeom>
          <a:noFill/>
          <a:ln>
            <a:noFill/>
          </a:ln>
        </p:spPr>
        <p:txBody>
          <a:bodyPr lIns="72825" tIns="36400" rIns="72825" bIns="36400" anchor="t" anchorCtr="0">
            <a:noAutofit/>
          </a:bodyPr>
          <a:lstStyle/>
          <a:p>
            <a:pPr algn="ctr">
              <a:buClr>
                <a:srgbClr val="000080"/>
              </a:buClr>
              <a:buSzPct val="25000"/>
            </a:pPr>
            <a:r>
              <a:rPr lang="en-US" sz="3200" b="1" dirty="0" err="1">
                <a:solidFill>
                  <a:srgbClr val="000080"/>
                </a:solidFill>
                <a:ea typeface="Verdana"/>
                <a:cs typeface="Verdana"/>
                <a:sym typeface="Verdana"/>
              </a:rPr>
              <a:t>Contingência</a:t>
            </a:r>
            <a:endParaRPr lang="en-US" sz="3200" b="1" dirty="0">
              <a:solidFill>
                <a:srgbClr val="000080"/>
              </a:solidFill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Verdana"/>
              <a:buNone/>
            </a:pPr>
            <a:endParaRPr lang="en-US" sz="3100" b="1" i="0" u="none" dirty="0">
              <a:solidFill>
                <a:srgbClr val="00008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08794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hape 139"/>
          <p:cNvSpPr>
            <a:spLocks noChangeArrowheads="1"/>
          </p:cNvSpPr>
          <p:nvPr/>
        </p:nvSpPr>
        <p:spPr bwMode="auto">
          <a:xfrm>
            <a:off x="800205" y="3076175"/>
            <a:ext cx="7918450" cy="2667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6798" tIns="46798" rIns="46798" bIns="46798">
            <a:spAutoFit/>
          </a:bodyPr>
          <a:lstStyle/>
          <a:p>
            <a:pPr marL="234950" indent="-228600">
              <a:lnSpc>
                <a:spcPct val="110000"/>
              </a:lnSpc>
              <a:buFont typeface="Times New Roman" pitchFamily="18" charset="0"/>
              <a:buBlip>
                <a:blip r:embed="rId2"/>
              </a:buBlip>
            </a:pPr>
            <a:r>
              <a:rPr lang="pt-BR" sz="1900" dirty="0">
                <a:solidFill>
                  <a:srgbClr val="245488"/>
                </a:solidFill>
                <a:latin typeface="Prelo-Medium"/>
                <a:ea typeface="Prelo-Medium"/>
                <a:cs typeface="Prelo-Medium"/>
                <a:sym typeface="Prelo-Medium"/>
              </a:rPr>
              <a:t> Trabalhadores Celetistas;</a:t>
            </a:r>
            <a:endParaRPr lang="pt-BR" sz="1900" dirty="0">
              <a:solidFill>
                <a:srgbClr val="002774"/>
              </a:solidFill>
              <a:latin typeface="Prelo-Medium"/>
              <a:ea typeface="Prelo-Medium"/>
              <a:cs typeface="Prelo-Medium"/>
              <a:sym typeface="Prelo-Medium"/>
            </a:endParaRPr>
          </a:p>
          <a:p>
            <a:pPr marL="234950" indent="-228600">
              <a:lnSpc>
                <a:spcPct val="110000"/>
              </a:lnSpc>
              <a:buFont typeface="Times New Roman" pitchFamily="18" charset="0"/>
              <a:buBlip>
                <a:blip r:embed="rId2"/>
              </a:buBlip>
            </a:pPr>
            <a:r>
              <a:rPr lang="pt-BR" sz="1900" dirty="0">
                <a:solidFill>
                  <a:srgbClr val="245488"/>
                </a:solidFill>
                <a:latin typeface="Prelo-Medium"/>
                <a:ea typeface="Prelo-Medium"/>
                <a:cs typeface="Prelo-Medium"/>
                <a:sym typeface="Prelo-Medium"/>
              </a:rPr>
              <a:t> Trabalhadores Estatutários;</a:t>
            </a:r>
            <a:endParaRPr lang="pt-BR" sz="1900" dirty="0">
              <a:solidFill>
                <a:srgbClr val="002774"/>
              </a:solidFill>
              <a:latin typeface="Prelo-Medium"/>
              <a:ea typeface="Prelo-Medium"/>
              <a:cs typeface="Prelo-Medium"/>
              <a:sym typeface="Prelo-Medium"/>
            </a:endParaRPr>
          </a:p>
          <a:p>
            <a:pPr marL="234950" indent="-228600">
              <a:lnSpc>
                <a:spcPct val="110000"/>
              </a:lnSpc>
              <a:buFont typeface="Times New Roman" pitchFamily="18" charset="0"/>
              <a:buBlip>
                <a:blip r:embed="rId2"/>
              </a:buBlip>
            </a:pPr>
            <a:r>
              <a:rPr lang="pt-BR" sz="1900" dirty="0">
                <a:solidFill>
                  <a:srgbClr val="245488"/>
                </a:solidFill>
                <a:latin typeface="Prelo-Medium"/>
                <a:ea typeface="Prelo-Medium"/>
                <a:cs typeface="Prelo-Medium"/>
                <a:sym typeface="Prelo-Medium"/>
              </a:rPr>
              <a:t> Trabalhadores Autônomos;</a:t>
            </a:r>
            <a:endParaRPr lang="pt-BR" sz="1900" dirty="0">
              <a:solidFill>
                <a:srgbClr val="002774"/>
              </a:solidFill>
              <a:latin typeface="Prelo-Medium"/>
              <a:ea typeface="Prelo-Medium"/>
              <a:cs typeface="Prelo-Medium"/>
              <a:sym typeface="Prelo-Medium"/>
            </a:endParaRPr>
          </a:p>
          <a:p>
            <a:pPr marL="234950" indent="-228600">
              <a:lnSpc>
                <a:spcPct val="110000"/>
              </a:lnSpc>
              <a:buFont typeface="Times New Roman" pitchFamily="18" charset="0"/>
              <a:buBlip>
                <a:blip r:embed="rId2"/>
              </a:buBlip>
            </a:pPr>
            <a:r>
              <a:rPr lang="pt-BR" sz="1900" dirty="0">
                <a:solidFill>
                  <a:srgbClr val="245488"/>
                </a:solidFill>
                <a:latin typeface="Prelo-Medium"/>
                <a:ea typeface="Prelo-Medium"/>
                <a:cs typeface="Prelo-Medium"/>
                <a:sym typeface="Prelo-Medium"/>
              </a:rPr>
              <a:t> Trabalhadores Avulsos;</a:t>
            </a:r>
          </a:p>
          <a:p>
            <a:pPr marL="234950" indent="-228600">
              <a:lnSpc>
                <a:spcPct val="110000"/>
              </a:lnSpc>
              <a:buFont typeface="Times New Roman" pitchFamily="18" charset="0"/>
              <a:buBlip>
                <a:blip r:embed="rId2"/>
              </a:buBlip>
            </a:pPr>
            <a:r>
              <a:rPr lang="pt-BR" sz="1900" b="1" dirty="0">
                <a:solidFill>
                  <a:srgbClr val="245488"/>
                </a:solidFill>
                <a:latin typeface="Prelo-Medium"/>
                <a:ea typeface="Prelo-Medium"/>
                <a:cs typeface="Prelo-Medium"/>
                <a:sym typeface="Prelo-Medium"/>
              </a:rPr>
              <a:t> </a:t>
            </a:r>
            <a:r>
              <a:rPr lang="pt-BR" sz="1900" dirty="0">
                <a:solidFill>
                  <a:srgbClr val="245488"/>
                </a:solidFill>
                <a:latin typeface="Prelo-Medium"/>
                <a:ea typeface="Prelo-Medium"/>
                <a:cs typeface="Prelo-Medium"/>
                <a:sym typeface="Prelo-Medium"/>
              </a:rPr>
              <a:t>Trabalhadores Cooperados</a:t>
            </a:r>
            <a:endParaRPr lang="pt-BR" sz="1900" dirty="0">
              <a:solidFill>
                <a:srgbClr val="002774"/>
              </a:solidFill>
              <a:latin typeface="Prelo-Medium"/>
              <a:ea typeface="Prelo-Medium"/>
              <a:cs typeface="Prelo-Medium"/>
              <a:sym typeface="Prelo-Medium"/>
            </a:endParaRPr>
          </a:p>
          <a:p>
            <a:pPr marL="234950" indent="-228600">
              <a:lnSpc>
                <a:spcPct val="110000"/>
              </a:lnSpc>
              <a:buFont typeface="Times New Roman" pitchFamily="18" charset="0"/>
              <a:buBlip>
                <a:blip r:embed="rId2"/>
              </a:buBlip>
            </a:pPr>
            <a:r>
              <a:rPr lang="pt-BR" sz="1900" dirty="0">
                <a:solidFill>
                  <a:srgbClr val="245488"/>
                </a:solidFill>
                <a:latin typeface="Prelo-Medium"/>
                <a:ea typeface="Prelo-Medium"/>
                <a:cs typeface="Prelo-Medium"/>
                <a:sym typeface="Prelo-Medium"/>
              </a:rPr>
              <a:t> Trabalhadores sem vínculo;</a:t>
            </a:r>
            <a:endParaRPr lang="pt-BR" sz="1900" dirty="0">
              <a:solidFill>
                <a:srgbClr val="002774"/>
              </a:solidFill>
              <a:latin typeface="Prelo-Medium"/>
              <a:ea typeface="Prelo-Medium"/>
              <a:cs typeface="Prelo-Medium"/>
              <a:sym typeface="Prelo-Medium"/>
            </a:endParaRPr>
          </a:p>
          <a:p>
            <a:pPr marL="234950" indent="-228600">
              <a:lnSpc>
                <a:spcPct val="110000"/>
              </a:lnSpc>
              <a:buFont typeface="Times New Roman" pitchFamily="18" charset="0"/>
              <a:buBlip>
                <a:blip r:embed="rId2"/>
              </a:buBlip>
            </a:pPr>
            <a:r>
              <a:rPr lang="pt-BR" sz="1900" dirty="0">
                <a:solidFill>
                  <a:srgbClr val="245488"/>
                </a:solidFill>
                <a:latin typeface="Prelo-Medium"/>
                <a:ea typeface="Prelo-Medium"/>
                <a:cs typeface="Prelo-Medium"/>
                <a:sym typeface="Prelo-Medium"/>
              </a:rPr>
              <a:t> Estagiários;</a:t>
            </a:r>
            <a:endParaRPr lang="pt-BR" sz="1900" dirty="0">
              <a:solidFill>
                <a:srgbClr val="002774"/>
              </a:solidFill>
              <a:latin typeface="Prelo-Medium"/>
              <a:ea typeface="Prelo-Medium"/>
              <a:cs typeface="Prelo-Medium"/>
              <a:sym typeface="Prelo-Medium"/>
            </a:endParaRPr>
          </a:p>
          <a:p>
            <a:pPr marL="234950" indent="-228600">
              <a:lnSpc>
                <a:spcPct val="110000"/>
              </a:lnSpc>
              <a:buFont typeface="Times New Roman" pitchFamily="18" charset="0"/>
              <a:buBlip>
                <a:blip r:embed="rId2"/>
              </a:buBlip>
            </a:pPr>
            <a:r>
              <a:rPr lang="pt-BR" sz="1900" dirty="0">
                <a:solidFill>
                  <a:srgbClr val="002774"/>
                </a:solidFill>
                <a:latin typeface="Prelo-Medium"/>
                <a:ea typeface="Prelo-Medium"/>
                <a:cs typeface="Prelo-Medium"/>
                <a:sym typeface="Prelo-Medium"/>
              </a:rPr>
              <a:t> </a:t>
            </a:r>
            <a:r>
              <a:rPr lang="pt-BR" sz="1900" dirty="0">
                <a:solidFill>
                  <a:srgbClr val="245488"/>
                </a:solidFill>
                <a:latin typeface="Prelo-Medium"/>
                <a:ea typeface="Prelo-Medium"/>
                <a:cs typeface="Prelo-Medium"/>
                <a:sym typeface="Prelo-Medium"/>
              </a:rPr>
              <a:t>Etc.</a:t>
            </a:r>
          </a:p>
        </p:txBody>
      </p:sp>
      <p:sp>
        <p:nvSpPr>
          <p:cNvPr id="7177" name="Shape 140"/>
          <p:cNvSpPr>
            <a:spLocks noChangeArrowheads="1"/>
          </p:cNvSpPr>
          <p:nvPr/>
        </p:nvSpPr>
        <p:spPr bwMode="auto">
          <a:xfrm>
            <a:off x="833543" y="2330685"/>
            <a:ext cx="6337300" cy="3492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marL="447675" indent="-447675" defTabSz="911225">
              <a:lnSpc>
                <a:spcPct val="93000"/>
              </a:lnSpc>
              <a:spcBef>
                <a:spcPts val="500"/>
              </a:spcBef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9436100" algn="l"/>
              </a:tabLst>
            </a:pPr>
            <a:r>
              <a:rPr lang="pt-BR" sz="1800" b="1" dirty="0">
                <a:solidFill>
                  <a:srgbClr val="245488"/>
                </a:solidFill>
                <a:latin typeface="Prelo-Bold"/>
                <a:ea typeface="Prelo-Bold"/>
                <a:cs typeface="Prelo-Bold"/>
                <a:sym typeface="Prelo-Bold"/>
              </a:rPr>
              <a:t>Envolve TODO tipo de trabalho:</a:t>
            </a:r>
          </a:p>
        </p:txBody>
      </p:sp>
      <p:pic>
        <p:nvPicPr>
          <p:cNvPr id="11" name="Picture 2" descr="Resultado de imagem para figuras para power 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7095" y="1322455"/>
            <a:ext cx="1704108" cy="1613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7952151"/>
      </p:ext>
    </p:extLst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914400" y="669073"/>
            <a:ext cx="10972800" cy="748564"/>
          </a:xfrm>
        </p:spPr>
        <p:txBody>
          <a:bodyPr/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Novo conceito 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Registro do empregado no CNPJ raiz</a:t>
            </a:r>
          </a:p>
          <a:p>
            <a:r>
              <a:rPr lang="pt-B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Opção pelo registro eletrônico de empregados (S-1000)</a:t>
            </a:r>
          </a:p>
          <a:p>
            <a:endParaRPr lang="pt-BR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Reforma da Portaria nº 41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119270" y="3529003"/>
          <a:ext cx="8905459" cy="1720850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721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2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5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4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73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848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20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indOptRegEletron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6985" marB="698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infoCadastro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6985" marB="698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pt-BR" sz="1600" b="0">
                        <a:solidFill>
                          <a:schemeClr val="tx1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6985" marB="698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6985" marB="698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1-1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6985" marB="698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001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6985" marB="698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6985" marB="698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</a:rPr>
                        <a:t>Indica se houve opção pelo registro eletrônico de empregados:</a:t>
                      </a:r>
                      <a:br>
                        <a:rPr lang="pt-BR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</a:rPr>
                        <a:t>0 - Não optou pelo registro eletrônico de empregados;</a:t>
                      </a:r>
                      <a:br>
                        <a:rPr lang="pt-BR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</a:rPr>
                        <a:t>1 - Optou pelo registro eletrônico de empregados.</a:t>
                      </a:r>
                      <a:br>
                        <a:rPr lang="pt-BR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Valores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Válidos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: 0, 1.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6985" marB="698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423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649288"/>
          </a:xfrm>
        </p:spPr>
        <p:txBody>
          <a:bodyPr/>
          <a:lstStyle/>
          <a:p>
            <a:pPr>
              <a:defRPr/>
            </a:pPr>
            <a:r>
              <a:rPr lang="pt-BR" sz="26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Obrigações acessórias a serem substituídas/eliminadas</a:t>
            </a:r>
            <a:r>
              <a:rPr lang="pt-B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t-B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t-BR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119887"/>
              </p:ext>
            </p:extLst>
          </p:nvPr>
        </p:nvGraphicFramePr>
        <p:xfrm>
          <a:off x="457200" y="1196975"/>
          <a:ext cx="7859712" cy="5621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3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0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5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5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DOCUMENTO</a:t>
                      </a: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accent6"/>
                          </a:solidFill>
                          <a:effectLst/>
                        </a:rPr>
                        <a:t>AFETA</a:t>
                      </a:r>
                      <a:endParaRPr lang="pt-BR" sz="14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QUEM DESOBRIGA</a:t>
                      </a: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8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GFIP</a:t>
                      </a: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MTb, CAIXA, RFB, INSS</a:t>
                      </a: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CAIXA, RFB</a:t>
                      </a: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8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DIRF</a:t>
                      </a:r>
                      <a:endParaRPr lang="pt-BR" sz="1400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RFB</a:t>
                      </a: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RFB</a:t>
                      </a: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8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CAGED</a:t>
                      </a:r>
                      <a:endParaRPr lang="pt-BR" sz="1400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MTb, INSS</a:t>
                      </a: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MTb</a:t>
                      </a: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8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RAIS</a:t>
                      </a:r>
                      <a:endParaRPr lang="pt-BR" sz="1400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MTb, INSS, PREVIDENCIA</a:t>
                      </a: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MTb</a:t>
                      </a: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8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CAT</a:t>
                      </a:r>
                      <a:endParaRPr lang="pt-BR" sz="1400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MTb, INSS, PREVIDENCIA</a:t>
                      </a: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PREVIDENCIA</a:t>
                      </a: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8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PPP</a:t>
                      </a:r>
                      <a:endParaRPr lang="pt-BR" sz="1400" dirty="0">
                        <a:solidFill>
                          <a:schemeClr val="accent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MTb, INSS, PREVIDENCIA</a:t>
                      </a: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PREVIDENCIA</a:t>
                      </a: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9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Guias Seguro Desemprego (CD/SD)</a:t>
                      </a: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MTb</a:t>
                      </a: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MTb</a:t>
                      </a: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8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GRF</a:t>
                      </a: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MTb, CAIXA</a:t>
                      </a: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CAIXA</a:t>
                      </a: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8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GRRF</a:t>
                      </a: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MTb, CAIXA</a:t>
                      </a: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CAIXA</a:t>
                      </a: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39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Livro de Registro de Empregados</a:t>
                      </a: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MTb, INSS</a:t>
                      </a: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MTb</a:t>
                      </a: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8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Quadro de Horário</a:t>
                      </a: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MTb</a:t>
                      </a: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MTb</a:t>
                      </a: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658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Folha de pagamento</a:t>
                      </a: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MTb, CAIXA, RFB, INSS, PREVIDENCIA</a:t>
                      </a: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MTb, RFB</a:t>
                      </a: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8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MANAD</a:t>
                      </a: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MTb, RFB</a:t>
                      </a: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MTb, RFB</a:t>
                      </a: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58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GPS</a:t>
                      </a: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RFB, INSS, PREVIDENCIA</a:t>
                      </a: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RFB</a:t>
                      </a: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658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Matricula CEI</a:t>
                      </a: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MTb, CAIXA, RFB, INSS, PREVIDENCIA</a:t>
                      </a: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RFB</a:t>
                      </a: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7721" name="Rectangle 2"/>
          <p:cNvSpPr>
            <a:spLocks noChangeArrowheads="1"/>
          </p:cNvSpPr>
          <p:nvPr/>
        </p:nvSpPr>
        <p:spPr bwMode="auto">
          <a:xfrm>
            <a:off x="-2609850" y="-15598"/>
            <a:ext cx="13717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408822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Shape 1539"/>
          <p:cNvSpPr txBox="1">
            <a:spLocks noGrp="1"/>
          </p:cNvSpPr>
          <p:nvPr>
            <p:ph type="title"/>
          </p:nvPr>
        </p:nvSpPr>
        <p:spPr>
          <a:xfrm>
            <a:off x="457200" y="692150"/>
            <a:ext cx="8229600" cy="6492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32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Obrigações acessórias substituídas - eliminadas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652922"/>
              </p:ext>
            </p:extLst>
          </p:nvPr>
        </p:nvGraphicFramePr>
        <p:xfrm>
          <a:off x="212034" y="1893567"/>
          <a:ext cx="8786193" cy="40826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3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3229">
                <a:tc rowSpan="2">
                  <a:txBody>
                    <a:bodyPr/>
                    <a:lstStyle/>
                    <a:p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sz="2800" dirty="0">
                          <a:solidFill>
                            <a:schemeClr val="tx1"/>
                          </a:solidFill>
                        </a:rPr>
                        <a:t>      Obrigação</a:t>
                      </a:r>
                      <a:r>
                        <a:rPr lang="pt-BR" sz="2800" baseline="0" dirty="0">
                          <a:solidFill>
                            <a:schemeClr val="tx1"/>
                          </a:solidFill>
                        </a:rPr>
                        <a:t> acessória</a:t>
                      </a:r>
                      <a:endParaRPr lang="pt-B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pt-BR" sz="2800" dirty="0">
                          <a:solidFill>
                            <a:schemeClr val="tx1"/>
                          </a:solidFill>
                        </a:rPr>
                        <a:t>Data de substituição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229">
                <a:tc vMerge="1"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1º grupo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2º grupo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229">
                <a:tc>
                  <a:txBody>
                    <a:bodyPr/>
                    <a:lstStyle/>
                    <a:p>
                      <a:r>
                        <a:rPr lang="pt-BR" sz="2400" dirty="0">
                          <a:solidFill>
                            <a:schemeClr val="tx1"/>
                          </a:solidFill>
                        </a:rPr>
                        <a:t>CAGED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A0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chemeClr val="tx1"/>
                          </a:solidFill>
                        </a:rPr>
                        <a:t>08/05/2018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A0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chemeClr val="tx1"/>
                          </a:solidFill>
                        </a:rPr>
                        <a:t>08/11/2018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A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229">
                <a:tc>
                  <a:txBody>
                    <a:bodyPr/>
                    <a:lstStyle/>
                    <a:p>
                      <a:r>
                        <a:rPr lang="pt-BR" sz="2800" dirty="0">
                          <a:solidFill>
                            <a:schemeClr val="tx1"/>
                          </a:solidFill>
                        </a:rPr>
                        <a:t>RAIS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solidFill>
                            <a:schemeClr val="tx1"/>
                          </a:solidFill>
                        </a:rPr>
                        <a:t>20/03/2020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229">
                <a:tc>
                  <a:txBody>
                    <a:bodyPr/>
                    <a:lstStyle/>
                    <a:p>
                      <a:r>
                        <a:rPr lang="pt-BR" sz="2800" dirty="0">
                          <a:solidFill>
                            <a:schemeClr val="tx1"/>
                          </a:solidFill>
                        </a:rPr>
                        <a:t>GUIAS</a:t>
                      </a:r>
                      <a:r>
                        <a:rPr lang="pt-BR" sz="2800" baseline="0" dirty="0">
                          <a:solidFill>
                            <a:schemeClr val="tx1"/>
                          </a:solidFill>
                        </a:rPr>
                        <a:t> CD/SD</a:t>
                      </a:r>
                      <a:endParaRPr lang="pt-B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A0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solidFill>
                            <a:schemeClr val="tx1"/>
                          </a:solidFill>
                        </a:rPr>
                        <a:t>01/01/2019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A0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3229"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LIVRO</a:t>
                      </a:r>
                      <a:r>
                        <a:rPr lang="pt-BR" sz="2000" baseline="0" dirty="0">
                          <a:solidFill>
                            <a:schemeClr val="tx1"/>
                          </a:solidFill>
                        </a:rPr>
                        <a:t> DE REGISTRO DE EMPREGADOS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chemeClr val="tx1"/>
                          </a:solidFill>
                        </a:rPr>
                        <a:t>08/05/2018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chemeClr val="tx1"/>
                          </a:solidFill>
                        </a:rPr>
                        <a:t>08/11/2018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3229">
                <a:tc>
                  <a:txBody>
                    <a:bodyPr/>
                    <a:lstStyle/>
                    <a:p>
                      <a:r>
                        <a:rPr lang="pt-BR" sz="2400" dirty="0">
                          <a:solidFill>
                            <a:schemeClr val="tx1"/>
                          </a:solidFill>
                        </a:rPr>
                        <a:t>QUADRO</a:t>
                      </a:r>
                      <a:r>
                        <a:rPr lang="pt-BR" sz="2400" baseline="0" dirty="0">
                          <a:solidFill>
                            <a:schemeClr val="tx1"/>
                          </a:solidFill>
                        </a:rPr>
                        <a:t> DE HORÁRIO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A0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chemeClr val="tx1"/>
                          </a:solidFill>
                        </a:rPr>
                        <a:t>08/05/2018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A0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chemeClr val="tx1"/>
                          </a:solidFill>
                        </a:rPr>
                        <a:t>08/11/2018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A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214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Shape 1551"/>
          <p:cNvSpPr txBox="1">
            <a:spLocks noGrp="1"/>
          </p:cNvSpPr>
          <p:nvPr>
            <p:ph type="title"/>
          </p:nvPr>
        </p:nvSpPr>
        <p:spPr>
          <a:xfrm>
            <a:off x="457200" y="620712"/>
            <a:ext cx="8229600" cy="796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400" b="0" i="0" u="none" strike="noStrike" cap="none" dirty="0">
                <a:solidFill>
                  <a:srgbClr val="002060"/>
                </a:solidFill>
                <a:latin typeface="+mn-lt"/>
                <a:ea typeface="Times New Roman"/>
                <a:cs typeface="Times New Roman"/>
                <a:sym typeface="Times New Roman"/>
              </a:rPr>
              <a:t>Para além do eSocial</a:t>
            </a:r>
          </a:p>
        </p:txBody>
      </p:sp>
      <p:sp>
        <p:nvSpPr>
          <p:cNvPr id="1552" name="Shape 1552"/>
          <p:cNvSpPr/>
          <p:nvPr/>
        </p:nvSpPr>
        <p:spPr>
          <a:xfrm>
            <a:off x="3309937" y="2635250"/>
            <a:ext cx="2463799" cy="1120774"/>
          </a:xfrm>
          <a:prstGeom prst="ellipse">
            <a:avLst/>
          </a:prstGeom>
          <a:solidFill>
            <a:srgbClr val="00B8FF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b="0" i="0" u="none" dirty="0" err="1">
                <a:solidFill>
                  <a:schemeClr val="lt1"/>
                </a:solidFill>
                <a:latin typeface="+mn-lt"/>
                <a:ea typeface="Times New Roman"/>
                <a:cs typeface="Times New Roman"/>
                <a:sym typeface="Times New Roman"/>
              </a:rPr>
              <a:t>eSocial</a:t>
            </a:r>
            <a:endParaRPr lang="en-US" sz="3200" b="0" i="0" u="none" dirty="0">
              <a:solidFill>
                <a:schemeClr val="lt1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3" name="Shape 1553"/>
          <p:cNvSpPr/>
          <p:nvPr/>
        </p:nvSpPr>
        <p:spPr>
          <a:xfrm rot="2820000">
            <a:off x="5495924" y="3508375"/>
            <a:ext cx="354011" cy="427036"/>
          </a:xfrm>
          <a:prstGeom prst="rightArrow">
            <a:avLst>
              <a:gd name="adj1" fmla="val 10192"/>
              <a:gd name="adj2" fmla="val 50000"/>
            </a:avLst>
          </a:prstGeom>
          <a:solidFill>
            <a:srgbClr val="00B8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4" name="Shape 1554"/>
          <p:cNvSpPr/>
          <p:nvPr/>
        </p:nvSpPr>
        <p:spPr>
          <a:xfrm rot="8340000">
            <a:off x="3273424" y="3540125"/>
            <a:ext cx="327024" cy="417512"/>
          </a:xfrm>
          <a:prstGeom prst="rightArrow">
            <a:avLst>
              <a:gd name="adj1" fmla="val 10800"/>
              <a:gd name="adj2" fmla="val 50000"/>
            </a:avLst>
          </a:prstGeom>
          <a:solidFill>
            <a:srgbClr val="00B8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5" name="Shape 1555"/>
          <p:cNvSpPr txBox="1"/>
          <p:nvPr/>
        </p:nvSpPr>
        <p:spPr>
          <a:xfrm>
            <a:off x="6462712" y="1720850"/>
            <a:ext cx="1858961" cy="914400"/>
          </a:xfrm>
          <a:prstGeom prst="rect">
            <a:avLst/>
          </a:prstGeom>
          <a:solidFill>
            <a:srgbClr val="00B8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+mn-lt"/>
                <a:ea typeface="Times New Roman"/>
                <a:cs typeface="Times New Roman"/>
                <a:sym typeface="Times New Roman"/>
              </a:rPr>
              <a:t>Estado x Cidadão</a:t>
            </a:r>
          </a:p>
        </p:txBody>
      </p:sp>
      <p:sp>
        <p:nvSpPr>
          <p:cNvPr id="1556" name="Shape 1556"/>
          <p:cNvSpPr txBox="1"/>
          <p:nvPr/>
        </p:nvSpPr>
        <p:spPr>
          <a:xfrm>
            <a:off x="776287" y="1673225"/>
            <a:ext cx="1966911" cy="914400"/>
          </a:xfrm>
          <a:prstGeom prst="rect">
            <a:avLst/>
          </a:prstGeom>
          <a:solidFill>
            <a:srgbClr val="00B8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Estado x Contribuinte</a:t>
            </a:r>
          </a:p>
        </p:txBody>
      </p:sp>
      <p:sp>
        <p:nvSpPr>
          <p:cNvPr id="1557" name="Shape 1557"/>
          <p:cNvSpPr/>
          <p:nvPr/>
        </p:nvSpPr>
        <p:spPr>
          <a:xfrm rot="-5400000">
            <a:off x="1352550" y="2897186"/>
            <a:ext cx="814386" cy="360362"/>
          </a:xfrm>
          <a:prstGeom prst="rightArrow">
            <a:avLst>
              <a:gd name="adj1" fmla="val 16822"/>
              <a:gd name="adj2" fmla="val 50000"/>
            </a:avLst>
          </a:prstGeom>
          <a:solidFill>
            <a:srgbClr val="E9AFE5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8" name="Shape 1558"/>
          <p:cNvSpPr/>
          <p:nvPr/>
        </p:nvSpPr>
        <p:spPr>
          <a:xfrm rot="-5400000">
            <a:off x="6996111" y="2935286"/>
            <a:ext cx="792162" cy="360362"/>
          </a:xfrm>
          <a:prstGeom prst="rightArrow">
            <a:avLst>
              <a:gd name="adj1" fmla="val 16691"/>
              <a:gd name="adj2" fmla="val 50000"/>
            </a:avLst>
          </a:prstGeom>
          <a:solidFill>
            <a:srgbClr val="E9AFE5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9" name="Shape 1559"/>
          <p:cNvSpPr/>
          <p:nvPr/>
        </p:nvSpPr>
        <p:spPr>
          <a:xfrm>
            <a:off x="249237" y="3756025"/>
            <a:ext cx="3021012" cy="2027236"/>
          </a:xfrm>
          <a:prstGeom prst="roundRect">
            <a:avLst>
              <a:gd name="adj" fmla="val 16667"/>
            </a:avLst>
          </a:prstGeom>
          <a:solidFill>
            <a:srgbClr val="60C99C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Conectar o contribuinte ao Estado mediante sistema digital </a:t>
            </a:r>
          </a:p>
        </p:txBody>
      </p:sp>
      <p:sp>
        <p:nvSpPr>
          <p:cNvPr id="1560" name="Shape 1560"/>
          <p:cNvSpPr>
            <a:spLocks noGrp="1"/>
          </p:cNvSpPr>
          <p:nvPr>
            <p:ph type="body" idx="1"/>
          </p:nvPr>
        </p:nvSpPr>
        <p:spPr>
          <a:xfrm>
            <a:off x="5811837" y="3690937"/>
            <a:ext cx="3159125" cy="2463799"/>
          </a:xfrm>
          <a:prstGeom prst="roundRect">
            <a:avLst>
              <a:gd name="adj" fmla="val 16667"/>
            </a:avLst>
          </a:prstGeom>
          <a:solidFill>
            <a:srgbClr val="60C99C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300" b="0" i="0" u="none" dirty="0">
                <a:solidFill>
                  <a:schemeClr val="lt1"/>
                </a:solidFill>
                <a:latin typeface="+mn-lt"/>
                <a:ea typeface="Times New Roman"/>
                <a:cs typeface="Times New Roman"/>
                <a:sym typeface="Times New Roman"/>
              </a:rPr>
              <a:t>Conectar o Estado ao cidadão mediante alimentação de sistemas já existentes ou a desenvolver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346" name="Picture 2" descr="Resultado de imagem para figuras para power 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4255" y="1105787"/>
            <a:ext cx="1704108" cy="1339701"/>
          </a:xfrm>
          <a:prstGeom prst="rect">
            <a:avLst/>
          </a:prstGeom>
          <a:noFill/>
        </p:spPr>
      </p:pic>
      <p:sp>
        <p:nvSpPr>
          <p:cNvPr id="10" name="Shape 169"/>
          <p:cNvSpPr>
            <a:spLocks noChangeArrowheads="1"/>
          </p:cNvSpPr>
          <p:nvPr/>
        </p:nvSpPr>
        <p:spPr bwMode="auto">
          <a:xfrm>
            <a:off x="667886" y="2964453"/>
            <a:ext cx="7988434" cy="227600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45719" rIns="45719">
            <a:spAutoFit/>
          </a:bodyPr>
          <a:lstStyle/>
          <a:p>
            <a:pPr algn="just">
              <a:lnSpc>
                <a:spcPct val="110000"/>
              </a:lnSpc>
              <a:buClr>
                <a:srgbClr val="000000"/>
              </a:buClr>
              <a:buSzPct val="100000"/>
            </a:pPr>
            <a:endParaRPr lang="en-US" sz="1000" dirty="0">
              <a:solidFill>
                <a:srgbClr val="245488"/>
              </a:solidFill>
            </a:endParaRPr>
          </a:p>
          <a:p>
            <a:pPr algn="just">
              <a:lnSpc>
                <a:spcPct val="110000"/>
              </a:lnSpc>
              <a:buClr>
                <a:srgbClr val="000000"/>
              </a:buClr>
              <a:buSzPct val="100000"/>
            </a:pPr>
            <a:r>
              <a:rPr lang="en-US" sz="2200" dirty="0">
                <a:solidFill>
                  <a:srgbClr val="245488"/>
                </a:solidFill>
              </a:rPr>
              <a:t>1. JAN/2018 – </a:t>
            </a:r>
            <a:r>
              <a:rPr lang="en-US" sz="2200" dirty="0" err="1">
                <a:solidFill>
                  <a:srgbClr val="245488"/>
                </a:solidFill>
              </a:rPr>
              <a:t>Faturamento</a:t>
            </a:r>
            <a:r>
              <a:rPr lang="en-US" sz="2200" dirty="0">
                <a:solidFill>
                  <a:srgbClr val="245488"/>
                </a:solidFill>
              </a:rPr>
              <a:t> </a:t>
            </a:r>
            <a:r>
              <a:rPr lang="en-US" sz="2200" dirty="0" err="1">
                <a:solidFill>
                  <a:srgbClr val="245488"/>
                </a:solidFill>
              </a:rPr>
              <a:t>acima</a:t>
            </a:r>
            <a:r>
              <a:rPr lang="en-US" sz="2200" dirty="0">
                <a:solidFill>
                  <a:srgbClr val="245488"/>
                </a:solidFill>
              </a:rPr>
              <a:t> de 78 </a:t>
            </a:r>
            <a:r>
              <a:rPr lang="en-US" sz="2200" dirty="0" err="1">
                <a:solidFill>
                  <a:srgbClr val="245488"/>
                </a:solidFill>
              </a:rPr>
              <a:t>milhões</a:t>
            </a:r>
            <a:r>
              <a:rPr lang="en-US" sz="2200" dirty="0">
                <a:solidFill>
                  <a:srgbClr val="245488"/>
                </a:solidFill>
              </a:rPr>
              <a:t> </a:t>
            </a:r>
            <a:r>
              <a:rPr lang="en-US" sz="2200" dirty="0" err="1">
                <a:solidFill>
                  <a:srgbClr val="245488"/>
                </a:solidFill>
              </a:rPr>
              <a:t>em</a:t>
            </a:r>
            <a:r>
              <a:rPr lang="en-US" sz="2200" dirty="0">
                <a:solidFill>
                  <a:srgbClr val="245488"/>
                </a:solidFill>
              </a:rPr>
              <a:t> 2016</a:t>
            </a:r>
          </a:p>
          <a:p>
            <a:pPr lvl="0" algn="just">
              <a:lnSpc>
                <a:spcPct val="110000"/>
              </a:lnSpc>
              <a:buClr>
                <a:srgbClr val="000000"/>
              </a:buClr>
              <a:buSzPct val="100000"/>
            </a:pPr>
            <a:endParaRPr lang="en-US" sz="1000" dirty="0">
              <a:solidFill>
                <a:srgbClr val="245488"/>
              </a:solidFill>
            </a:endParaRPr>
          </a:p>
          <a:p>
            <a:pPr lvl="0" algn="just">
              <a:lnSpc>
                <a:spcPct val="110000"/>
              </a:lnSpc>
              <a:buClr>
                <a:srgbClr val="000000"/>
              </a:buClr>
              <a:buSzPct val="100000"/>
            </a:pPr>
            <a:r>
              <a:rPr lang="en-US" sz="2200" dirty="0">
                <a:solidFill>
                  <a:srgbClr val="245488"/>
                </a:solidFill>
              </a:rPr>
              <a:t>2. 16/07/2018 – </a:t>
            </a:r>
            <a:r>
              <a:rPr lang="en-US" sz="2200" dirty="0" err="1">
                <a:solidFill>
                  <a:srgbClr val="245488"/>
                </a:solidFill>
              </a:rPr>
              <a:t>Demais</a:t>
            </a:r>
            <a:r>
              <a:rPr lang="en-US" sz="2200" dirty="0">
                <a:solidFill>
                  <a:srgbClr val="245488"/>
                </a:solidFill>
              </a:rPr>
              <a:t> </a:t>
            </a:r>
            <a:r>
              <a:rPr lang="en-US" sz="2200" dirty="0" err="1">
                <a:solidFill>
                  <a:srgbClr val="245488"/>
                </a:solidFill>
              </a:rPr>
              <a:t>empregadores</a:t>
            </a:r>
            <a:r>
              <a:rPr lang="en-US" sz="2200" dirty="0">
                <a:solidFill>
                  <a:srgbClr val="245488"/>
                </a:solidFill>
              </a:rPr>
              <a:t>, </a:t>
            </a:r>
            <a:r>
              <a:rPr lang="en-US" sz="2200" dirty="0" err="1">
                <a:solidFill>
                  <a:srgbClr val="245488"/>
                </a:solidFill>
              </a:rPr>
              <a:t>exceto</a:t>
            </a:r>
            <a:r>
              <a:rPr lang="en-US" sz="2200" dirty="0">
                <a:solidFill>
                  <a:srgbClr val="245488"/>
                </a:solidFill>
              </a:rPr>
              <a:t> </a:t>
            </a:r>
            <a:r>
              <a:rPr lang="en-US" sz="2200" dirty="0" err="1">
                <a:solidFill>
                  <a:srgbClr val="245488"/>
                </a:solidFill>
              </a:rPr>
              <a:t>orgãos</a:t>
            </a:r>
            <a:r>
              <a:rPr lang="en-US" sz="2200" dirty="0">
                <a:solidFill>
                  <a:srgbClr val="245488"/>
                </a:solidFill>
              </a:rPr>
              <a:t> </a:t>
            </a:r>
            <a:r>
              <a:rPr lang="en-US" sz="2200" dirty="0" err="1">
                <a:solidFill>
                  <a:srgbClr val="245488"/>
                </a:solidFill>
              </a:rPr>
              <a:t>públicos</a:t>
            </a:r>
            <a:endParaRPr lang="en-US" sz="2200" dirty="0">
              <a:solidFill>
                <a:srgbClr val="245488"/>
              </a:solidFill>
            </a:endParaRPr>
          </a:p>
          <a:p>
            <a:pPr lvl="0" algn="just">
              <a:lnSpc>
                <a:spcPct val="110000"/>
              </a:lnSpc>
              <a:buClr>
                <a:srgbClr val="000000"/>
              </a:buClr>
              <a:buSzPct val="100000"/>
            </a:pPr>
            <a:endParaRPr lang="en-US" sz="1000" dirty="0">
              <a:solidFill>
                <a:srgbClr val="245488"/>
              </a:solidFill>
            </a:endParaRPr>
          </a:p>
          <a:p>
            <a:pPr lvl="0" algn="just">
              <a:lnSpc>
                <a:spcPct val="110000"/>
              </a:lnSpc>
              <a:buClr>
                <a:srgbClr val="000000"/>
              </a:buClr>
              <a:buSzPct val="100000"/>
            </a:pPr>
            <a:r>
              <a:rPr lang="en-US" sz="2200" dirty="0">
                <a:solidFill>
                  <a:srgbClr val="245488"/>
                </a:solidFill>
              </a:rPr>
              <a:t>3. NOV./2018 – Micro/</a:t>
            </a:r>
            <a:r>
              <a:rPr lang="en-US" sz="2200" dirty="0" err="1">
                <a:solidFill>
                  <a:srgbClr val="245488"/>
                </a:solidFill>
              </a:rPr>
              <a:t>Peq</a:t>
            </a:r>
            <a:r>
              <a:rPr lang="en-US" sz="2200" dirty="0">
                <a:solidFill>
                  <a:srgbClr val="245488"/>
                </a:solidFill>
              </a:rPr>
              <a:t>. </a:t>
            </a:r>
            <a:r>
              <a:rPr lang="en-US" sz="2200" dirty="0" err="1">
                <a:solidFill>
                  <a:srgbClr val="245488"/>
                </a:solidFill>
              </a:rPr>
              <a:t>Empr</a:t>
            </a:r>
            <a:r>
              <a:rPr lang="en-US" sz="2200" dirty="0">
                <a:solidFill>
                  <a:srgbClr val="245488"/>
                </a:solidFill>
              </a:rPr>
              <a:t>. Fat. </a:t>
            </a:r>
            <a:r>
              <a:rPr lang="en-US" sz="2200" dirty="0" err="1">
                <a:solidFill>
                  <a:srgbClr val="245488"/>
                </a:solidFill>
              </a:rPr>
              <a:t>Até</a:t>
            </a:r>
            <a:r>
              <a:rPr lang="en-US" sz="2200" dirty="0">
                <a:solidFill>
                  <a:srgbClr val="245488"/>
                </a:solidFill>
              </a:rPr>
              <a:t> 4,8 </a:t>
            </a:r>
            <a:r>
              <a:rPr lang="en-US" sz="2200" dirty="0" err="1">
                <a:solidFill>
                  <a:srgbClr val="245488"/>
                </a:solidFill>
              </a:rPr>
              <a:t>milhões</a:t>
            </a:r>
            <a:endParaRPr lang="en-US" sz="2200" dirty="0">
              <a:solidFill>
                <a:srgbClr val="245488"/>
              </a:solidFill>
            </a:endParaRPr>
          </a:p>
          <a:p>
            <a:pPr lvl="0" algn="just">
              <a:lnSpc>
                <a:spcPct val="110000"/>
              </a:lnSpc>
              <a:buClr>
                <a:srgbClr val="000000"/>
              </a:buClr>
              <a:buSzPct val="100000"/>
            </a:pPr>
            <a:endParaRPr lang="en-US" sz="1000" dirty="0">
              <a:solidFill>
                <a:srgbClr val="245488"/>
              </a:solidFill>
            </a:endParaRPr>
          </a:p>
          <a:p>
            <a:pPr lvl="0" algn="just">
              <a:lnSpc>
                <a:spcPct val="110000"/>
              </a:lnSpc>
              <a:buClr>
                <a:srgbClr val="000000"/>
              </a:buClr>
              <a:buSzPct val="100000"/>
            </a:pPr>
            <a:r>
              <a:rPr lang="en-US" sz="2200" dirty="0">
                <a:solidFill>
                  <a:srgbClr val="245488"/>
                </a:solidFill>
              </a:rPr>
              <a:t>4. 01/01/2019 – </a:t>
            </a:r>
            <a:r>
              <a:rPr lang="en-US" sz="2200" dirty="0" err="1">
                <a:solidFill>
                  <a:srgbClr val="245488"/>
                </a:solidFill>
              </a:rPr>
              <a:t>Orgãos</a:t>
            </a:r>
            <a:r>
              <a:rPr lang="en-US" sz="2200" dirty="0">
                <a:solidFill>
                  <a:srgbClr val="245488"/>
                </a:solidFill>
              </a:rPr>
              <a:t> </a:t>
            </a:r>
            <a:r>
              <a:rPr lang="en-US" sz="2200" dirty="0" err="1">
                <a:solidFill>
                  <a:srgbClr val="245488"/>
                </a:solidFill>
              </a:rPr>
              <a:t>Públicos</a:t>
            </a:r>
            <a:endParaRPr lang="pt-BR" sz="2200" dirty="0">
              <a:solidFill>
                <a:srgbClr val="002060"/>
              </a:solidFill>
            </a:endParaRPr>
          </a:p>
        </p:txBody>
      </p:sp>
      <p:sp>
        <p:nvSpPr>
          <p:cNvPr id="6" name="Shape 169"/>
          <p:cNvSpPr>
            <a:spLocks noChangeArrowheads="1"/>
          </p:cNvSpPr>
          <p:nvPr/>
        </p:nvSpPr>
        <p:spPr bwMode="auto">
          <a:xfrm>
            <a:off x="667886" y="1465724"/>
            <a:ext cx="6174867" cy="55027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45719" rIns="45719">
            <a:spAutoFit/>
          </a:bodyPr>
          <a:lstStyle/>
          <a:p>
            <a:pPr marL="447675" indent="-447675" defTabSz="911225">
              <a:lnSpc>
                <a:spcPct val="93000"/>
              </a:lnSpc>
              <a:spcBef>
                <a:spcPts val="500"/>
              </a:spcBef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9436100" algn="l"/>
              </a:tabLst>
            </a:pPr>
            <a:r>
              <a:rPr lang="pt-BR" sz="3200" b="1" dirty="0">
                <a:solidFill>
                  <a:srgbClr val="245488"/>
                </a:solidFill>
                <a:latin typeface="Palatino Linotype" pitchFamily="18" charset="0"/>
                <a:ea typeface="Prelo-Bold"/>
                <a:cs typeface="Prelo-Bold"/>
                <a:sym typeface="Prelo-Bold"/>
              </a:rPr>
              <a:t>Cronograma</a:t>
            </a:r>
          </a:p>
        </p:txBody>
      </p:sp>
      <p:pic>
        <p:nvPicPr>
          <p:cNvPr id="7" name="Shape 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281" y="1222776"/>
            <a:ext cx="808355" cy="770890"/>
          </a:xfrm>
          <a:prstGeom prst="rect">
            <a:avLst/>
          </a:prstGeom>
          <a:noFill/>
          <a:ln>
            <a:noFill/>
          </a:ln>
          <a:effectLst>
            <a:outerShdw blurRad="38100" dist="20000" dir="5400000" rotWithShape="0">
              <a:srgbClr val="000000">
                <a:alpha val="37647"/>
              </a:srgbClr>
            </a:outerShdw>
          </a:effectLst>
        </p:spPr>
      </p:pic>
      <p:sp>
        <p:nvSpPr>
          <p:cNvPr id="8" name="Shape 179"/>
          <p:cNvSpPr txBox="1"/>
          <p:nvPr/>
        </p:nvSpPr>
        <p:spPr>
          <a:xfrm>
            <a:off x="640080" y="5497033"/>
            <a:ext cx="8366759" cy="1041989"/>
          </a:xfrm>
          <a:prstGeom prst="rect">
            <a:avLst/>
          </a:prstGeom>
          <a:noFill/>
          <a:ln>
            <a:noFill/>
          </a:ln>
        </p:spPr>
        <p:txBody>
          <a:bodyPr lIns="46775" tIns="46775" rIns="46775" bIns="467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488"/>
              </a:buClr>
              <a:buSzPct val="25000"/>
              <a:buFont typeface="Arial"/>
              <a:buNone/>
            </a:pPr>
            <a:r>
              <a:rPr lang="en-US" sz="1600" b="1" i="0" u="none" dirty="0">
                <a:solidFill>
                  <a:srgbClr val="FF0000"/>
                </a:solidFill>
                <a:sym typeface="Arial"/>
              </a:rPr>
              <a:t>OBS. Os </a:t>
            </a:r>
            <a:r>
              <a:rPr lang="en-US" sz="1600" b="1" i="0" u="none" dirty="0" err="1">
                <a:solidFill>
                  <a:srgbClr val="FF0000"/>
                </a:solidFill>
                <a:sym typeface="Arial"/>
              </a:rPr>
              <a:t>eventos</a:t>
            </a:r>
            <a:r>
              <a:rPr lang="en-US" sz="1600" b="1" i="0" u="none" dirty="0">
                <a:solidFill>
                  <a:srgbClr val="FF0000"/>
                </a:solidFill>
                <a:sym typeface="Arial"/>
              </a:rPr>
              <a:t> de  SST </a:t>
            </a:r>
            <a:r>
              <a:rPr lang="en-US" sz="1600" b="1" i="0" u="none" dirty="0" err="1">
                <a:solidFill>
                  <a:srgbClr val="FF0000"/>
                </a:solidFill>
                <a:sym typeface="Arial"/>
              </a:rPr>
              <a:t>só</a:t>
            </a:r>
            <a:r>
              <a:rPr lang="en-US" sz="1600" b="1" i="0" u="none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sz="1600" b="1" i="0" u="none" dirty="0" err="1">
                <a:solidFill>
                  <a:srgbClr val="FF0000"/>
                </a:solidFill>
                <a:sym typeface="Arial"/>
              </a:rPr>
              <a:t>serão</a:t>
            </a:r>
            <a:r>
              <a:rPr lang="en-US" sz="1600" b="1" i="0" u="none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sz="1600" b="1" i="0" u="none" dirty="0" err="1">
                <a:solidFill>
                  <a:srgbClr val="FF0000"/>
                </a:solidFill>
                <a:sym typeface="Arial"/>
              </a:rPr>
              <a:t>enviados</a:t>
            </a:r>
            <a:endParaRPr lang="en-US" sz="1600" b="1" i="0" u="none" dirty="0">
              <a:solidFill>
                <a:srgbClr val="FF0000"/>
              </a:solidFill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488"/>
              </a:buClr>
              <a:buSzPct val="25000"/>
              <a:buFont typeface="Arial"/>
              <a:buNone/>
            </a:pPr>
            <a:r>
              <a:rPr lang="en-US" sz="1600" b="1" i="0" u="none" dirty="0">
                <a:solidFill>
                  <a:srgbClr val="FF0000"/>
                </a:solidFill>
                <a:sym typeface="Arial"/>
              </a:rPr>
              <a:t>          a </a:t>
            </a:r>
            <a:r>
              <a:rPr lang="en-US" sz="1600" b="1" i="0" u="none" dirty="0" err="1">
                <a:solidFill>
                  <a:srgbClr val="FF0000"/>
                </a:solidFill>
                <a:sym typeface="Arial"/>
              </a:rPr>
              <a:t>partir</a:t>
            </a:r>
            <a:r>
              <a:rPr lang="en-US" sz="1600" b="1" i="0" u="none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sz="1600" b="1" i="0" u="none" dirty="0" err="1">
                <a:solidFill>
                  <a:srgbClr val="FF0000"/>
                </a:solidFill>
                <a:sym typeface="Arial"/>
              </a:rPr>
              <a:t>jan</a:t>
            </a:r>
            <a:r>
              <a:rPr lang="en-US" sz="1600" b="1" i="0" u="none" dirty="0">
                <a:solidFill>
                  <a:srgbClr val="FF0000"/>
                </a:solidFill>
                <a:sym typeface="Arial"/>
              </a:rPr>
              <a:t>/19: </a:t>
            </a:r>
            <a:r>
              <a:rPr lang="en-US" sz="1600" b="1" i="0" u="none" dirty="0" err="1">
                <a:solidFill>
                  <a:srgbClr val="FF0000"/>
                </a:solidFill>
                <a:sym typeface="Arial"/>
              </a:rPr>
              <a:t>Primeiro</a:t>
            </a:r>
            <a:r>
              <a:rPr lang="en-US" sz="1600" b="1" i="0" u="none" dirty="0">
                <a:solidFill>
                  <a:srgbClr val="FF0000"/>
                </a:solidFill>
                <a:sym typeface="Arial"/>
              </a:rPr>
              <a:t> e Segundo </a:t>
            </a:r>
            <a:r>
              <a:rPr lang="en-US" sz="1600" b="1" i="0" u="none" dirty="0" err="1">
                <a:solidFill>
                  <a:srgbClr val="FF0000"/>
                </a:solidFill>
                <a:sym typeface="Arial"/>
              </a:rPr>
              <a:t>Grupos</a:t>
            </a:r>
            <a:r>
              <a:rPr lang="en-US" sz="1600" b="1" i="0" u="none" dirty="0">
                <a:solidFill>
                  <a:srgbClr val="FF0000"/>
                </a:solidFill>
                <a:sym typeface="Arial"/>
              </a:rPr>
              <a:t>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488"/>
              </a:buClr>
              <a:buSzPct val="25000"/>
              <a:buFont typeface="Arial"/>
              <a:buNone/>
            </a:pPr>
            <a:r>
              <a:rPr lang="en-US" sz="1600" b="1" dirty="0">
                <a:solidFill>
                  <a:srgbClr val="FF0000"/>
                </a:solidFill>
              </a:rPr>
              <a:t>          </a:t>
            </a:r>
            <a:r>
              <a:rPr lang="en-US" sz="1600" b="1" i="0" u="none" dirty="0">
                <a:solidFill>
                  <a:srgbClr val="FF0000"/>
                </a:solidFill>
                <a:sym typeface="Arial"/>
              </a:rPr>
              <a:t>a </a:t>
            </a:r>
            <a:r>
              <a:rPr lang="en-US" sz="1600" b="1" i="0" u="none" dirty="0" err="1">
                <a:solidFill>
                  <a:srgbClr val="FF0000"/>
                </a:solidFill>
                <a:sym typeface="Arial"/>
              </a:rPr>
              <a:t>partir</a:t>
            </a:r>
            <a:r>
              <a:rPr lang="en-US" sz="1600" b="1" i="0" u="none" dirty="0">
                <a:solidFill>
                  <a:srgbClr val="FF0000"/>
                </a:solidFill>
                <a:sym typeface="Arial"/>
              </a:rPr>
              <a:t> de </a:t>
            </a:r>
            <a:r>
              <a:rPr lang="en-US" sz="1600" b="1" i="0" u="none" dirty="0" err="1">
                <a:solidFill>
                  <a:srgbClr val="FF0000"/>
                </a:solidFill>
                <a:sym typeface="Arial"/>
              </a:rPr>
              <a:t>jul</a:t>
            </a:r>
            <a:r>
              <a:rPr lang="en-US" sz="1600" b="1" i="0" u="none" dirty="0">
                <a:solidFill>
                  <a:srgbClr val="FF0000"/>
                </a:solidFill>
                <a:sym typeface="Arial"/>
              </a:rPr>
              <a:t>/19: </a:t>
            </a:r>
            <a:r>
              <a:rPr lang="en-US" sz="1600" b="1" i="0" u="none" dirty="0" err="1">
                <a:solidFill>
                  <a:srgbClr val="FF0000"/>
                </a:solidFill>
                <a:sym typeface="Arial"/>
              </a:rPr>
              <a:t>Terceiro</a:t>
            </a:r>
            <a:r>
              <a:rPr lang="en-US" sz="1600" b="1" i="0" u="none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sz="1600" b="1" i="0" u="none" dirty="0" err="1">
                <a:solidFill>
                  <a:srgbClr val="FF0000"/>
                </a:solidFill>
                <a:sym typeface="Arial"/>
              </a:rPr>
              <a:t>Grupo</a:t>
            </a:r>
            <a:r>
              <a:rPr lang="en-US" sz="1600" b="1" i="0" u="none" dirty="0">
                <a:solidFill>
                  <a:srgbClr val="FF0000"/>
                </a:solidFill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6962587"/>
      </p:ext>
    </p:extLst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7"/>
          <p:cNvSpPr txBox="1"/>
          <p:nvPr/>
        </p:nvSpPr>
        <p:spPr>
          <a:xfrm>
            <a:off x="604941" y="1058091"/>
            <a:ext cx="7350337" cy="47026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447675" marR="0" lvl="0" indent="-44767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245488"/>
              </a:buClr>
              <a:buSzPct val="25000"/>
              <a:buFont typeface="Arial"/>
              <a:buNone/>
            </a:pPr>
            <a:r>
              <a:rPr lang="en-US" sz="3600" b="1" dirty="0" smtClean="0">
                <a:solidFill>
                  <a:srgbClr val="245488"/>
                </a:solidFill>
                <a:latin typeface="Palatino Linotype" pitchFamily="18" charset="0"/>
                <a:ea typeface="Prelo-Bold"/>
                <a:cs typeface="Prelo-Bold"/>
                <a:sym typeface="Arial"/>
              </a:rPr>
              <a:t>Novo </a:t>
            </a:r>
            <a:r>
              <a:rPr lang="en-US" sz="3600" b="1" dirty="0" err="1" smtClean="0">
                <a:solidFill>
                  <a:srgbClr val="245488"/>
                </a:solidFill>
                <a:latin typeface="Palatino Linotype" pitchFamily="18" charset="0"/>
                <a:ea typeface="Prelo-Bold"/>
                <a:cs typeface="Prelo-Bold"/>
                <a:sym typeface="Arial"/>
              </a:rPr>
              <a:t>Cronograma</a:t>
            </a:r>
            <a:r>
              <a:rPr lang="en-US" sz="3600" b="1" dirty="0" smtClean="0">
                <a:solidFill>
                  <a:srgbClr val="245488"/>
                </a:solidFill>
                <a:latin typeface="Palatino Linotype" pitchFamily="18" charset="0"/>
                <a:ea typeface="Prelo-Bold"/>
                <a:cs typeface="Prelo-Bold"/>
                <a:sym typeface="Arial"/>
              </a:rPr>
              <a:t> </a:t>
            </a:r>
            <a:r>
              <a:rPr lang="en-US" sz="3600" b="1" dirty="0">
                <a:solidFill>
                  <a:srgbClr val="245488"/>
                </a:solidFill>
                <a:latin typeface="Palatino Linotype" pitchFamily="18" charset="0"/>
                <a:ea typeface="Prelo-Bold"/>
                <a:cs typeface="Prelo-Bold"/>
                <a:sym typeface="Arial"/>
              </a:rPr>
              <a:t>“</a:t>
            </a:r>
            <a:r>
              <a:rPr lang="en-US" sz="3600" b="1" dirty="0" err="1">
                <a:solidFill>
                  <a:srgbClr val="245488"/>
                </a:solidFill>
                <a:latin typeface="Palatino Linotype" pitchFamily="18" charset="0"/>
                <a:ea typeface="Prelo-Bold"/>
                <a:cs typeface="Prelo-Bold"/>
                <a:sym typeface="Arial"/>
              </a:rPr>
              <a:t>fases</a:t>
            </a:r>
            <a:r>
              <a:rPr lang="en-US" sz="3600" b="1" dirty="0">
                <a:solidFill>
                  <a:srgbClr val="245488"/>
                </a:solidFill>
                <a:latin typeface="Palatino Linotype" pitchFamily="18" charset="0"/>
                <a:ea typeface="Prelo-Bold"/>
                <a:cs typeface="Prelo-Bold"/>
                <a:sym typeface="Arial"/>
              </a:rPr>
              <a:t>”</a:t>
            </a:r>
          </a:p>
        </p:txBody>
      </p:sp>
      <p:sp>
        <p:nvSpPr>
          <p:cNvPr id="18" name="Shape 179"/>
          <p:cNvSpPr txBox="1"/>
          <p:nvPr/>
        </p:nvSpPr>
        <p:spPr>
          <a:xfrm>
            <a:off x="604943" y="5982789"/>
            <a:ext cx="7350337" cy="561702"/>
          </a:xfrm>
          <a:prstGeom prst="rect">
            <a:avLst/>
          </a:prstGeom>
          <a:noFill/>
          <a:ln>
            <a:noFill/>
          </a:ln>
        </p:spPr>
        <p:txBody>
          <a:bodyPr lIns="46775" tIns="46775" rIns="46775" bIns="467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488"/>
              </a:buClr>
              <a:buSzPct val="25000"/>
              <a:buFont typeface="Arial"/>
              <a:buNone/>
            </a:pPr>
            <a:r>
              <a:rPr lang="en-US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OBS.: As </a:t>
            </a:r>
            <a:r>
              <a:rPr lang="en-US" b="1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demais</a:t>
            </a:r>
            <a:r>
              <a:rPr lang="en-US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obrigações</a:t>
            </a:r>
            <a:r>
              <a:rPr lang="en-US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serão</a:t>
            </a:r>
            <a:r>
              <a:rPr lang="en-US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substituídas</a:t>
            </a:r>
            <a:r>
              <a:rPr lang="en-US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b="1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partir</a:t>
            </a:r>
            <a:r>
              <a:rPr lang="en-US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b="1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efetiva</a:t>
            </a:r>
            <a:r>
              <a:rPr lang="en-US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internalização</a:t>
            </a:r>
            <a:r>
              <a:rPr lang="en-US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dos dados do eSocial </a:t>
            </a:r>
            <a:r>
              <a:rPr lang="en-US" b="1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nos</a:t>
            </a:r>
            <a:r>
              <a:rPr lang="en-US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sistemas</a:t>
            </a:r>
            <a:r>
              <a:rPr lang="en-US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b="1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entes</a:t>
            </a:r>
            <a:r>
              <a:rPr lang="en-US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partícipes</a:t>
            </a:r>
            <a:r>
              <a:rPr lang="en-US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19" name="Shape 180"/>
          <p:cNvSpPr txBox="1"/>
          <p:nvPr/>
        </p:nvSpPr>
        <p:spPr>
          <a:xfrm>
            <a:off x="2143125" y="2508478"/>
            <a:ext cx="4857750" cy="2899545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lvl="0" algn="just">
              <a:lnSpc>
                <a:spcPct val="110000"/>
              </a:lnSpc>
              <a:buClr>
                <a:srgbClr val="000000"/>
              </a:buClr>
              <a:buSzPct val="100000"/>
            </a:pPr>
            <a:r>
              <a:rPr lang="en-US" sz="2000" b="0" i="0" u="none" dirty="0">
                <a:solidFill>
                  <a:srgbClr val="24548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smtClean="0">
                <a:solidFill>
                  <a:srgbClr val="24548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algn="just">
              <a:lnSpc>
                <a:spcPct val="110000"/>
              </a:lnSpc>
              <a:buClr>
                <a:srgbClr val="000000"/>
              </a:buClr>
              <a:buSzPct val="100000"/>
            </a:pPr>
            <a:endParaRPr lang="en-US" sz="2000" dirty="0">
              <a:solidFill>
                <a:srgbClr val="245488"/>
              </a:solidFill>
            </a:endParaRPr>
          </a:p>
          <a:p>
            <a:pPr lvl="0" algn="just">
              <a:lnSpc>
                <a:spcPct val="110000"/>
              </a:lnSpc>
              <a:buClr>
                <a:srgbClr val="000000"/>
              </a:buClr>
              <a:buSzPct val="100000"/>
            </a:pPr>
            <a:endParaRPr lang="en-US" sz="2000" b="1" dirty="0" smtClean="0">
              <a:solidFill>
                <a:srgbClr val="245488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lnSpc>
                <a:spcPct val="110000"/>
              </a:lnSpc>
              <a:buClr>
                <a:srgbClr val="000000"/>
              </a:buClr>
              <a:buSzPct val="100000"/>
            </a:pPr>
            <a:endParaRPr lang="en-US" sz="2000" b="1" dirty="0">
              <a:solidFill>
                <a:srgbClr val="245488"/>
              </a:solidFill>
            </a:endParaRPr>
          </a:p>
          <a:p>
            <a:pPr lvl="0" algn="just">
              <a:lnSpc>
                <a:spcPct val="110000"/>
              </a:lnSpc>
              <a:buClr>
                <a:srgbClr val="000000"/>
              </a:buClr>
              <a:buSzPct val="100000"/>
            </a:pPr>
            <a:endParaRPr lang="en-US" sz="2000" b="1" dirty="0" smtClean="0">
              <a:solidFill>
                <a:srgbClr val="245488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lnSpc>
                <a:spcPct val="110000"/>
              </a:lnSpc>
              <a:buClr>
                <a:srgbClr val="000000"/>
              </a:buClr>
              <a:buSzPct val="100000"/>
            </a:pPr>
            <a:endParaRPr lang="en-US" sz="2000" b="1" dirty="0">
              <a:solidFill>
                <a:srgbClr val="245488"/>
              </a:solidFill>
            </a:endParaRPr>
          </a:p>
          <a:p>
            <a:pPr lvl="0" algn="just">
              <a:lnSpc>
                <a:spcPct val="110000"/>
              </a:lnSpc>
              <a:buClr>
                <a:srgbClr val="000000"/>
              </a:buClr>
              <a:buSzPct val="100000"/>
            </a:pPr>
            <a:endParaRPr lang="en-US" sz="2000" b="1" dirty="0" smtClean="0">
              <a:solidFill>
                <a:srgbClr val="245488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lnSpc>
                <a:spcPct val="110000"/>
              </a:lnSpc>
              <a:buClr>
                <a:srgbClr val="000000"/>
              </a:buClr>
              <a:buSzPct val="100000"/>
            </a:pPr>
            <a:endParaRPr lang="en-US" sz="2000" b="1" dirty="0">
              <a:solidFill>
                <a:srgbClr val="245488"/>
              </a:solidFill>
            </a:endParaRPr>
          </a:p>
          <a:p>
            <a:pPr lvl="0" algn="just">
              <a:lnSpc>
                <a:spcPct val="110000"/>
              </a:lnSpc>
              <a:buClr>
                <a:srgbClr val="000000"/>
              </a:buClr>
              <a:buSzPct val="100000"/>
            </a:pPr>
            <a:r>
              <a:rPr lang="en-US" sz="2000" b="1" dirty="0" smtClean="0">
                <a:solidFill>
                  <a:srgbClr val="24548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2000" b="1" dirty="0">
              <a:solidFill>
                <a:srgbClr val="2454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055591"/>
              </p:ext>
            </p:extLst>
          </p:nvPr>
        </p:nvGraphicFramePr>
        <p:xfrm>
          <a:off x="2143125" y="1645920"/>
          <a:ext cx="4857750" cy="4336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lanilha" r:id="rId3" imgW="4857622" imgH="4305410" progId="Excel.Sheet.12">
                  <p:embed/>
                </p:oleObj>
              </mc:Choice>
              <mc:Fallback>
                <p:oleObj name="Planilha" r:id="rId3" imgW="4857622" imgH="43054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3125" y="1645920"/>
                        <a:ext cx="4857750" cy="4336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4548285"/>
      </p:ext>
    </p:extLst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Shape 1112"/>
          <p:cNvSpPr txBox="1">
            <a:spLocks noGrp="1"/>
          </p:cNvSpPr>
          <p:nvPr>
            <p:ph type="title"/>
          </p:nvPr>
        </p:nvSpPr>
        <p:spPr>
          <a:xfrm>
            <a:off x="285750" y="7762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400" b="1" i="0" u="none" strike="noStrike" cap="none" dirty="0" smtClean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ESOCIAL </a:t>
            </a:r>
            <a:r>
              <a:rPr lang="pt-BR" sz="4400" b="1" i="0" u="none" strike="noStrike" cap="none" dirty="0" smtClean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Empresas</a:t>
            </a:r>
            <a:endParaRPr lang="pt-BR" sz="4400" b="1" i="0" u="none" strike="noStrike" cap="none" dirty="0">
              <a:solidFill>
                <a:srgbClr val="262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Shape 1113"/>
          <p:cNvSpPr txBox="1">
            <a:spLocks noGrp="1"/>
          </p:cNvSpPr>
          <p:nvPr>
            <p:ph type="body" idx="1"/>
          </p:nvPr>
        </p:nvSpPr>
        <p:spPr>
          <a:xfrm>
            <a:off x="628650" y="1901363"/>
            <a:ext cx="7886700" cy="42608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1313" marR="0" lvl="0" indent="-341313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1600" dirty="0" smtClean="0">
              <a:solidFill>
                <a:srgbClr val="002060"/>
              </a:solidFill>
              <a:latin typeface="+mj-lt"/>
              <a:sym typeface="Times New Roman"/>
            </a:endParaRPr>
          </a:p>
          <a:p>
            <a:pPr marL="341313" marR="0" lvl="0" indent="-341313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dirty="0" smtClean="0">
                <a:solidFill>
                  <a:srgbClr val="002060"/>
                </a:solidFill>
                <a:latin typeface="+mj-lt"/>
                <a:sym typeface="Times New Roman"/>
              </a:rPr>
              <a:t>Fale Conosco: Menu de Eventos</a:t>
            </a:r>
            <a:endParaRPr lang="pt-BR" dirty="0">
              <a:solidFill>
                <a:srgbClr val="002060"/>
              </a:solidFill>
              <a:latin typeface="+mj-lt"/>
              <a:sym typeface="Times New Roman"/>
            </a:endParaRPr>
          </a:p>
          <a:p>
            <a:pPr marL="341313" marR="0" lvl="0" indent="-341313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1000" dirty="0">
              <a:solidFill>
                <a:srgbClr val="002060"/>
              </a:solidFill>
              <a:latin typeface="+mj-lt"/>
            </a:endParaRPr>
          </a:p>
          <a:p>
            <a:pPr marL="341313" marR="0" lvl="0" indent="-341313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1000" dirty="0" smtClean="0">
              <a:solidFill>
                <a:srgbClr val="002060"/>
              </a:solidFill>
              <a:latin typeface="+mj-lt"/>
            </a:endParaRPr>
          </a:p>
          <a:p>
            <a:pPr marL="341313" marR="0" lvl="0" indent="-341313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dirty="0" smtClean="0">
                <a:solidFill>
                  <a:srgbClr val="002060"/>
                </a:solidFill>
                <a:latin typeface="+mj-lt"/>
              </a:rPr>
              <a:t>Central de Atendimento: 0800 730 0888</a:t>
            </a:r>
          </a:p>
          <a:p>
            <a:pPr marL="341313" marR="0" lvl="0" indent="-341313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1000" dirty="0">
              <a:solidFill>
                <a:srgbClr val="002060"/>
              </a:solidFill>
              <a:latin typeface="+mj-lt"/>
            </a:endParaRPr>
          </a:p>
          <a:p>
            <a:pPr marL="341313" marR="0" lvl="0" indent="-341313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1000" dirty="0" smtClean="0">
              <a:solidFill>
                <a:srgbClr val="002060"/>
              </a:solidFill>
              <a:latin typeface="+mj-lt"/>
            </a:endParaRPr>
          </a:p>
          <a:p>
            <a:pPr marL="341313" marR="0" lvl="0" indent="-341313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dirty="0" smtClean="0">
                <a:solidFill>
                  <a:srgbClr val="002060"/>
                </a:solidFill>
                <a:latin typeface="+mj-lt"/>
              </a:rPr>
              <a:t>Perguntas Frequentes</a:t>
            </a:r>
            <a:endParaRPr lang="pt-BR" dirty="0">
              <a:solidFill>
                <a:srgbClr val="002060"/>
              </a:solidFill>
              <a:latin typeface="+mj-lt"/>
            </a:endParaRPr>
          </a:p>
          <a:p>
            <a:pPr marL="341313" marR="0" lvl="0" indent="-341313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1000" dirty="0">
              <a:solidFill>
                <a:srgbClr val="002060"/>
              </a:solidFill>
              <a:latin typeface="+mj-lt"/>
            </a:endParaRPr>
          </a:p>
          <a:p>
            <a:pPr marL="341313" marR="0" lvl="0" indent="-341313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dirty="0">
                <a:solidFill>
                  <a:srgbClr val="002060"/>
                </a:solidFill>
                <a:latin typeface="+mj-lt"/>
              </a:rPr>
              <a:t>Curso online: </a:t>
            </a:r>
            <a:r>
              <a:rPr lang="pt-BR" dirty="0" err="1">
                <a:solidFill>
                  <a:srgbClr val="002060"/>
                </a:solidFill>
                <a:latin typeface="+mj-lt"/>
              </a:rPr>
              <a:t>Youtube</a:t>
            </a:r>
            <a:r>
              <a:rPr lang="pt-BR" dirty="0">
                <a:solidFill>
                  <a:srgbClr val="002060"/>
                </a:solidFill>
                <a:latin typeface="+mj-lt"/>
              </a:rPr>
              <a:t> - ENIT:</a:t>
            </a:r>
          </a:p>
          <a:p>
            <a:pPr marL="341313" marR="0" lvl="0" indent="-341313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1000" dirty="0">
              <a:solidFill>
                <a:srgbClr val="002060"/>
              </a:solidFill>
              <a:latin typeface="+mj-lt"/>
            </a:endParaRPr>
          </a:p>
          <a:p>
            <a:pPr lvl="0">
              <a:spcBef>
                <a:spcPts val="0"/>
              </a:spcBef>
              <a:buSzPct val="25000"/>
            </a:pPr>
            <a:endParaRPr lang="pt-BR" sz="1000" dirty="0" smtClean="0">
              <a:solidFill>
                <a:srgbClr val="002060"/>
              </a:solidFill>
              <a:latin typeface="+mj-lt"/>
            </a:endParaRPr>
          </a:p>
          <a:p>
            <a:pPr lvl="0">
              <a:spcBef>
                <a:spcPts val="0"/>
              </a:spcBef>
              <a:buSzPct val="25000"/>
            </a:pPr>
            <a:r>
              <a:rPr lang="pt-BR" dirty="0">
                <a:solidFill>
                  <a:srgbClr val="002060"/>
                </a:solidFill>
                <a:latin typeface="+mj-lt"/>
              </a:rPr>
              <a:t>	http://migre.me/wLcyv</a:t>
            </a:r>
          </a:p>
        </p:txBody>
      </p:sp>
      <p:sp>
        <p:nvSpPr>
          <p:cNvPr id="1114" name="Shape 1114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4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>
                <a:buClr>
                  <a:srgbClr val="FFFFFF"/>
                </a:buClr>
                <a:buSzPct val="25000"/>
                <a:buFont typeface="Times New Roman"/>
                <a:buNone/>
              </a:pPr>
              <a:t>36</a:t>
            </a:fld>
            <a:endParaRPr lang="en-US" sz="40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41526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Shape 1112"/>
          <p:cNvSpPr txBox="1">
            <a:spLocks noGrp="1"/>
          </p:cNvSpPr>
          <p:nvPr>
            <p:ph type="title"/>
          </p:nvPr>
        </p:nvSpPr>
        <p:spPr>
          <a:xfrm>
            <a:off x="285750" y="7762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400" b="1" i="0" u="none" strike="noStrike" cap="none" dirty="0" smtClean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ESOCIAL </a:t>
            </a:r>
            <a:r>
              <a:rPr lang="pt-BR" sz="4400" b="1" i="0" u="none" strike="noStrike" cap="none" dirty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Doméstico</a:t>
            </a:r>
          </a:p>
        </p:txBody>
      </p:sp>
      <p:sp>
        <p:nvSpPr>
          <p:cNvPr id="1113" name="Shape 1113"/>
          <p:cNvSpPr txBox="1">
            <a:spLocks noGrp="1"/>
          </p:cNvSpPr>
          <p:nvPr>
            <p:ph type="body" idx="1"/>
          </p:nvPr>
        </p:nvSpPr>
        <p:spPr>
          <a:xfrm>
            <a:off x="628650" y="1901363"/>
            <a:ext cx="7886700" cy="42608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1313" marR="0" lvl="0" indent="-341313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dirty="0">
                <a:solidFill>
                  <a:srgbClr val="002060"/>
                </a:solidFill>
                <a:latin typeface="+mj-lt"/>
                <a:sym typeface="Times New Roman"/>
              </a:rPr>
              <a:t>Empregadores domésticos</a:t>
            </a:r>
          </a:p>
          <a:p>
            <a:pPr marL="341313" marR="0" lvl="0" indent="-341313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1000" dirty="0">
              <a:solidFill>
                <a:srgbClr val="002060"/>
              </a:solidFill>
              <a:latin typeface="+mj-lt"/>
            </a:endParaRPr>
          </a:p>
          <a:p>
            <a:pPr marL="341313" marR="0" lvl="0" indent="-341313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dirty="0">
                <a:solidFill>
                  <a:srgbClr val="002060"/>
                </a:solidFill>
                <a:latin typeface="+mj-lt"/>
              </a:rPr>
              <a:t>Utilização desde outubro de 2015</a:t>
            </a:r>
          </a:p>
          <a:p>
            <a:pPr marL="341313" marR="0" lvl="0" indent="-341313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1000" dirty="0">
              <a:solidFill>
                <a:srgbClr val="002060"/>
              </a:solidFill>
              <a:latin typeface="+mj-lt"/>
            </a:endParaRPr>
          </a:p>
          <a:p>
            <a:pPr marL="341313" marR="0" lvl="0" indent="-341313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dirty="0">
                <a:solidFill>
                  <a:srgbClr val="002060"/>
                </a:solidFill>
                <a:latin typeface="+mj-lt"/>
              </a:rPr>
              <a:t>Canal de atendimento: Portal – contato</a:t>
            </a:r>
          </a:p>
          <a:p>
            <a:pPr marL="341313" marR="0" lvl="0" indent="-341313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1000" dirty="0">
              <a:solidFill>
                <a:srgbClr val="002060"/>
              </a:solidFill>
              <a:latin typeface="+mj-lt"/>
            </a:endParaRPr>
          </a:p>
          <a:p>
            <a:pPr lvl="0">
              <a:spcBef>
                <a:spcPts val="0"/>
              </a:spcBef>
              <a:buSzPct val="25000"/>
            </a:pPr>
            <a:r>
              <a:rPr lang="pt-BR" dirty="0">
                <a:solidFill>
                  <a:srgbClr val="002060"/>
                </a:solidFill>
                <a:latin typeface="+mj-lt"/>
              </a:rPr>
              <a:t>E-mail: esocial.domestico@mte.gov.br</a:t>
            </a:r>
          </a:p>
          <a:p>
            <a:pPr marL="341313" marR="0" lvl="0" indent="-341313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1000" dirty="0">
              <a:solidFill>
                <a:srgbClr val="002060"/>
              </a:solidFill>
              <a:latin typeface="+mj-lt"/>
            </a:endParaRPr>
          </a:p>
          <a:p>
            <a:pPr marL="341313" marR="0" lvl="0" indent="-341313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dirty="0">
                <a:solidFill>
                  <a:srgbClr val="002060"/>
                </a:solidFill>
                <a:latin typeface="+mj-lt"/>
              </a:rPr>
              <a:t>Curso online: </a:t>
            </a:r>
            <a:r>
              <a:rPr lang="pt-BR" dirty="0" err="1">
                <a:solidFill>
                  <a:srgbClr val="002060"/>
                </a:solidFill>
                <a:latin typeface="+mj-lt"/>
              </a:rPr>
              <a:t>Youtube</a:t>
            </a:r>
            <a:r>
              <a:rPr lang="pt-BR" dirty="0">
                <a:solidFill>
                  <a:srgbClr val="002060"/>
                </a:solidFill>
                <a:latin typeface="+mj-lt"/>
              </a:rPr>
              <a:t> - ENIT:</a:t>
            </a:r>
          </a:p>
          <a:p>
            <a:pPr marL="341313" marR="0" lvl="0" indent="-341313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1000" dirty="0">
              <a:solidFill>
                <a:srgbClr val="002060"/>
              </a:solidFill>
              <a:latin typeface="+mj-lt"/>
            </a:endParaRPr>
          </a:p>
          <a:p>
            <a:pPr lvl="0">
              <a:spcBef>
                <a:spcPts val="0"/>
              </a:spcBef>
              <a:buSzPct val="25000"/>
            </a:pPr>
            <a:r>
              <a:rPr lang="pt-BR" dirty="0">
                <a:solidFill>
                  <a:srgbClr val="002060"/>
                </a:solidFill>
                <a:latin typeface="+mj-lt"/>
              </a:rPr>
              <a:t>	http://migre.me/wLcyv</a:t>
            </a:r>
          </a:p>
        </p:txBody>
      </p:sp>
      <p:sp>
        <p:nvSpPr>
          <p:cNvPr id="1114" name="Shape 1114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4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>
                <a:buClr>
                  <a:srgbClr val="FFFFFF"/>
                </a:buClr>
                <a:buSzPct val="25000"/>
                <a:buFont typeface="Times New Roman"/>
                <a:buNone/>
              </a:pPr>
              <a:t>37</a:t>
            </a:fld>
            <a:endParaRPr lang="en-US" sz="40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44984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Shape 1571"/>
          <p:cNvSpPr txBox="1">
            <a:spLocks noGrp="1"/>
          </p:cNvSpPr>
          <p:nvPr>
            <p:ph type="title"/>
          </p:nvPr>
        </p:nvSpPr>
        <p:spPr>
          <a:xfrm>
            <a:off x="628650" y="1111250"/>
            <a:ext cx="7886700" cy="9350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3200" b="1" i="0" u="none" strike="noStrike" cap="none" dirty="0">
                <a:solidFill>
                  <a:srgbClr val="191966"/>
                </a:solidFill>
                <a:latin typeface="Arial"/>
                <a:ea typeface="Arial"/>
                <a:cs typeface="Arial"/>
                <a:sym typeface="Arial"/>
              </a:rPr>
              <a:t>E-mail </a:t>
            </a:r>
            <a:r>
              <a:rPr lang="en-US" sz="3200" b="1" i="0" u="none" strike="noStrike" cap="none" dirty="0" err="1">
                <a:solidFill>
                  <a:srgbClr val="191966"/>
                </a:solidFill>
                <a:latin typeface="Arial"/>
                <a:ea typeface="Arial"/>
                <a:cs typeface="Arial"/>
                <a:sym typeface="Arial"/>
              </a:rPr>
              <a:t>Contato</a:t>
            </a:r>
            <a:r>
              <a:rPr lang="en-US" sz="3200" b="1" i="0" u="none" strike="noStrike" cap="none" dirty="0">
                <a:solidFill>
                  <a:srgbClr val="1919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191966"/>
                </a:solidFill>
                <a:latin typeface="Arial"/>
                <a:ea typeface="Arial"/>
                <a:cs typeface="Arial"/>
                <a:sym typeface="Arial"/>
              </a:rPr>
              <a:t>MTb</a:t>
            </a:r>
            <a:r>
              <a:rPr lang="en-US" sz="3200" b="1" i="0" u="none" strike="noStrike" cap="none" dirty="0">
                <a:solidFill>
                  <a:srgbClr val="191966"/>
                </a:solidFill>
                <a:latin typeface="Arial"/>
                <a:ea typeface="Arial"/>
                <a:cs typeface="Arial"/>
                <a:sym typeface="Arial"/>
              </a:rPr>
              <a:t>/SRT/RJ</a:t>
            </a:r>
          </a:p>
        </p:txBody>
      </p:sp>
      <p:sp>
        <p:nvSpPr>
          <p:cNvPr id="1572" name="Shape 1572"/>
          <p:cNvSpPr txBox="1">
            <a:spLocks noGrp="1"/>
          </p:cNvSpPr>
          <p:nvPr>
            <p:ph type="body" idx="1"/>
          </p:nvPr>
        </p:nvSpPr>
        <p:spPr>
          <a:xfrm>
            <a:off x="628650" y="2046286"/>
            <a:ext cx="7886700" cy="43354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80000"/>
              </a:lnSpc>
              <a:spcBef>
                <a:spcPts val="0"/>
              </a:spcBef>
              <a:buClr>
                <a:srgbClr val="262699"/>
              </a:buClr>
              <a:buSzPct val="100000"/>
            </a:pPr>
            <a:r>
              <a:rPr lang="pt-BR" sz="4000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joao.desterro@mte.gov.br</a:t>
            </a:r>
            <a:endParaRPr lang="pt-BR" sz="40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>
              <a:lnSpc>
                <a:spcPct val="80000"/>
              </a:lnSpc>
              <a:spcBef>
                <a:spcPts val="0"/>
              </a:spcBef>
              <a:buClr>
                <a:srgbClr val="262699"/>
              </a:buClr>
              <a:buSzPct val="100000"/>
            </a:pPr>
            <a:endParaRPr lang="pt-BR" sz="20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>
              <a:lnSpc>
                <a:spcPct val="80000"/>
              </a:lnSpc>
              <a:spcBef>
                <a:spcPts val="0"/>
              </a:spcBef>
              <a:buClr>
                <a:srgbClr val="262699"/>
              </a:buClr>
              <a:buSzPct val="100000"/>
            </a:pPr>
            <a:endParaRPr lang="pt-BR" sz="20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>
              <a:lnSpc>
                <a:spcPct val="80000"/>
              </a:lnSpc>
              <a:spcBef>
                <a:spcPts val="0"/>
              </a:spcBef>
              <a:buClr>
                <a:srgbClr val="262699"/>
              </a:buClr>
              <a:buSzPct val="100000"/>
            </a:pPr>
            <a:r>
              <a:rPr lang="pt-BR" sz="4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esocialdomestico.rj@mte.gov.br</a:t>
            </a:r>
          </a:p>
          <a:p>
            <a:pPr marL="0" lvl="0" indent="0" algn="just">
              <a:lnSpc>
                <a:spcPct val="80000"/>
              </a:lnSpc>
              <a:spcBef>
                <a:spcPts val="0"/>
              </a:spcBef>
              <a:buClr>
                <a:srgbClr val="262699"/>
              </a:buClr>
              <a:buSzPct val="100000"/>
            </a:pPr>
            <a:endParaRPr lang="pt-BR" sz="40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>
              <a:lnSpc>
                <a:spcPct val="80000"/>
              </a:lnSpc>
              <a:spcBef>
                <a:spcPts val="0"/>
              </a:spcBef>
              <a:buClr>
                <a:srgbClr val="262699"/>
              </a:buClr>
              <a:buSzPct val="100000"/>
            </a:pPr>
            <a:r>
              <a:rPr lang="pt-BR" sz="4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Fone: (21) 2212-3573</a:t>
            </a:r>
            <a:endParaRPr lang="pt-BR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4632746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Shape 178"/>
          <p:cNvCxnSpPr/>
          <p:nvPr/>
        </p:nvCxnSpPr>
        <p:spPr>
          <a:xfrm>
            <a:off x="38100" y="6118225"/>
            <a:ext cx="9067799" cy="0"/>
          </a:xfrm>
          <a:prstGeom prst="straightConnector1">
            <a:avLst/>
          </a:prstGeom>
          <a:noFill/>
          <a:ln w="25400" cap="flat" cmpd="sng">
            <a:solidFill>
              <a:srgbClr val="E9E8E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" name="Shape 169"/>
          <p:cNvSpPr>
            <a:spLocks noChangeArrowheads="1"/>
          </p:cNvSpPr>
          <p:nvPr/>
        </p:nvSpPr>
        <p:spPr bwMode="auto">
          <a:xfrm>
            <a:off x="2013182" y="2451793"/>
            <a:ext cx="2323292" cy="66479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45719" rIns="45719">
            <a:spAutoFit/>
          </a:bodyPr>
          <a:lstStyle/>
          <a:p>
            <a:pPr marL="447675" marR="0" lvl="0" indent="-447675" algn="l" defTabSz="911225" rtl="0" eaLnBrk="1" fontAlgn="auto" latinLnBrk="0" hangingPunct="1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9436100" algn="l"/>
              </a:tabLst>
              <a:defRPr/>
            </a:pPr>
            <a:r>
              <a:rPr kumimoji="0" lang="pt-BR" sz="4000" b="0" i="0" u="none" strike="noStrike" kern="0" cap="none" spc="0" normalizeH="0" baseline="0" noProof="0" dirty="0">
                <a:ln>
                  <a:noFill/>
                </a:ln>
                <a:solidFill>
                  <a:srgbClr val="245488"/>
                </a:solidFill>
                <a:effectLst/>
                <a:uLnTx/>
                <a:uFillTx/>
                <a:latin typeface="Prelo-Bold"/>
                <a:ea typeface="Prelo-Bold"/>
                <a:cs typeface="Prelo-Bold"/>
                <a:sym typeface="Prelo-Bold"/>
              </a:rPr>
              <a:t>Obrigado</a:t>
            </a:r>
            <a:r>
              <a:rPr kumimoji="0" lang="pt-BR" sz="3600" b="0" i="0" u="none" strike="noStrike" kern="0" cap="none" spc="0" normalizeH="0" baseline="0" noProof="0" dirty="0">
                <a:ln>
                  <a:noFill/>
                </a:ln>
                <a:solidFill>
                  <a:srgbClr val="245488"/>
                </a:solidFill>
                <a:effectLst/>
                <a:uLnTx/>
                <a:uFillTx/>
                <a:latin typeface="Prelo-Bold"/>
                <a:ea typeface="Prelo-Bold"/>
                <a:cs typeface="Prelo-Bold"/>
                <a:sym typeface="Prelo-Bold"/>
              </a:rPr>
              <a:t>!</a:t>
            </a:r>
          </a:p>
        </p:txBody>
      </p:sp>
      <p:pic>
        <p:nvPicPr>
          <p:cNvPr id="413698" name="Picture 2" descr="Resultado de imagem para figura gratid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9241" y="2939615"/>
            <a:ext cx="3626069" cy="2893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915687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hape 139"/>
          <p:cNvSpPr>
            <a:spLocks noChangeArrowheads="1"/>
          </p:cNvSpPr>
          <p:nvPr/>
        </p:nvSpPr>
        <p:spPr bwMode="auto">
          <a:xfrm>
            <a:off x="858948" y="3352115"/>
            <a:ext cx="7918450" cy="25321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6798" tIns="46798" rIns="46798" bIns="46798">
            <a:spAutoFit/>
          </a:bodyPr>
          <a:lstStyle/>
          <a:p>
            <a:pPr marL="234950" indent="-228600">
              <a:lnSpc>
                <a:spcPct val="110000"/>
              </a:lnSpc>
              <a:buFont typeface="Times New Roman" pitchFamily="18" charset="0"/>
              <a:buBlip>
                <a:blip r:embed="rId2"/>
              </a:buBlip>
            </a:pPr>
            <a:r>
              <a:rPr lang="pt-BR" sz="1900" dirty="0">
                <a:solidFill>
                  <a:srgbClr val="245488"/>
                </a:solidFill>
                <a:latin typeface="Prelo-Medium"/>
                <a:ea typeface="Prelo-Medium"/>
                <a:cs typeface="Prelo-Medium"/>
                <a:sym typeface="Prelo-Medium"/>
              </a:rPr>
              <a:t> </a:t>
            </a:r>
            <a:r>
              <a:rPr lang="pt-BR" sz="2400" dirty="0">
                <a:solidFill>
                  <a:srgbClr val="245488"/>
                </a:solidFill>
                <a:latin typeface="Prelo-Medium"/>
                <a:ea typeface="Prelo-Medium"/>
                <a:cs typeface="Prelo-Medium"/>
                <a:sym typeface="Prelo-Medium"/>
              </a:rPr>
              <a:t>Mais de </a:t>
            </a:r>
            <a:r>
              <a:rPr lang="pt-BR" sz="2400" dirty="0">
                <a:solidFill>
                  <a:srgbClr val="245488"/>
                </a:solidFill>
                <a:latin typeface="Prelo-SemiBold"/>
                <a:ea typeface="Prelo-SemiBold"/>
                <a:cs typeface="Prelo-SemiBold"/>
                <a:sym typeface="Prelo-SemiBold"/>
              </a:rPr>
              <a:t>40 milhões</a:t>
            </a:r>
            <a:r>
              <a:rPr lang="pt-BR" sz="2400" dirty="0">
                <a:solidFill>
                  <a:srgbClr val="245488"/>
                </a:solidFill>
                <a:latin typeface="Prelo-Medium"/>
                <a:ea typeface="Prelo-Medium"/>
                <a:cs typeface="Prelo-Medium"/>
                <a:sym typeface="Prelo-Medium"/>
              </a:rPr>
              <a:t> de trabalhadores;</a:t>
            </a:r>
            <a:endParaRPr lang="pt-BR" sz="2400" dirty="0">
              <a:solidFill>
                <a:srgbClr val="002774"/>
              </a:solidFill>
              <a:latin typeface="Prelo-Medium"/>
              <a:ea typeface="Prelo-Medium"/>
              <a:cs typeface="Prelo-Medium"/>
              <a:sym typeface="Prelo-Medium"/>
            </a:endParaRPr>
          </a:p>
          <a:p>
            <a:pPr marL="234950" indent="-228600">
              <a:lnSpc>
                <a:spcPct val="110000"/>
              </a:lnSpc>
              <a:buFont typeface="Times New Roman" pitchFamily="18" charset="0"/>
              <a:buBlip>
                <a:blip r:embed="rId2"/>
              </a:buBlip>
            </a:pPr>
            <a:r>
              <a:rPr lang="pt-BR" sz="2400" dirty="0">
                <a:solidFill>
                  <a:srgbClr val="245488"/>
                </a:solidFill>
                <a:latin typeface="Prelo-Medium"/>
                <a:ea typeface="Prelo-Medium"/>
                <a:cs typeface="Prelo-Medium"/>
                <a:sym typeface="Prelo-Medium"/>
              </a:rPr>
              <a:t> Mais de </a:t>
            </a:r>
            <a:r>
              <a:rPr lang="pt-BR" sz="2400" dirty="0">
                <a:solidFill>
                  <a:srgbClr val="245488"/>
                </a:solidFill>
                <a:latin typeface="Prelo-SemiBold"/>
                <a:ea typeface="Prelo-SemiBold"/>
                <a:cs typeface="Prelo-SemiBold"/>
                <a:sym typeface="Prelo-SemiBold"/>
              </a:rPr>
              <a:t>8 milhões</a:t>
            </a:r>
            <a:r>
              <a:rPr lang="pt-BR" sz="2400" dirty="0">
                <a:solidFill>
                  <a:srgbClr val="245488"/>
                </a:solidFill>
                <a:latin typeface="Prelo-Medium"/>
                <a:ea typeface="Prelo-Medium"/>
                <a:cs typeface="Prelo-Medium"/>
                <a:sym typeface="Prelo-Medium"/>
              </a:rPr>
              <a:t> de empresas;</a:t>
            </a:r>
            <a:endParaRPr lang="pt-BR" sz="2400" dirty="0">
              <a:solidFill>
                <a:srgbClr val="002774"/>
              </a:solidFill>
              <a:latin typeface="Prelo-Medium"/>
              <a:ea typeface="Prelo-Medium"/>
              <a:cs typeface="Prelo-Medium"/>
              <a:sym typeface="Prelo-Medium"/>
            </a:endParaRPr>
          </a:p>
          <a:p>
            <a:pPr marL="234950" indent="-228600">
              <a:lnSpc>
                <a:spcPct val="110000"/>
              </a:lnSpc>
              <a:buFont typeface="Times New Roman" pitchFamily="18" charset="0"/>
              <a:buBlip>
                <a:blip r:embed="rId2"/>
              </a:buBlip>
            </a:pPr>
            <a:r>
              <a:rPr lang="pt-BR" sz="2400" dirty="0">
                <a:solidFill>
                  <a:srgbClr val="245488"/>
                </a:solidFill>
                <a:latin typeface="Prelo-Medium"/>
                <a:ea typeface="Prelo-Medium"/>
                <a:cs typeface="Prelo-Medium"/>
                <a:sym typeface="Prelo-Medium"/>
              </a:rPr>
              <a:t> Mais de </a:t>
            </a:r>
            <a:r>
              <a:rPr lang="pt-BR" sz="2400" dirty="0">
                <a:solidFill>
                  <a:srgbClr val="245488"/>
                </a:solidFill>
                <a:latin typeface="Prelo-SemiBold"/>
                <a:ea typeface="Prelo-SemiBold"/>
                <a:cs typeface="Prelo-SemiBold"/>
                <a:sym typeface="Prelo-SemiBold"/>
              </a:rPr>
              <a:t>80 mil</a:t>
            </a:r>
            <a:r>
              <a:rPr lang="pt-BR" sz="2400" dirty="0">
                <a:solidFill>
                  <a:srgbClr val="245488"/>
                </a:solidFill>
                <a:latin typeface="Prelo-Medium"/>
                <a:ea typeface="Prelo-Medium"/>
                <a:cs typeface="Prelo-Medium"/>
                <a:sym typeface="Prelo-Medium"/>
              </a:rPr>
              <a:t> escritórios de contabilidade;</a:t>
            </a:r>
            <a:endParaRPr lang="pt-BR" sz="2400" dirty="0">
              <a:solidFill>
                <a:srgbClr val="002774"/>
              </a:solidFill>
              <a:latin typeface="Prelo-Medium"/>
              <a:ea typeface="Prelo-Medium"/>
              <a:cs typeface="Prelo-Medium"/>
              <a:sym typeface="Prelo-Medium"/>
            </a:endParaRPr>
          </a:p>
          <a:p>
            <a:pPr marL="234950" indent="-228600">
              <a:lnSpc>
                <a:spcPct val="110000"/>
              </a:lnSpc>
              <a:buFont typeface="Times New Roman" pitchFamily="18" charset="0"/>
              <a:buBlip>
                <a:blip r:embed="rId2"/>
              </a:buBlip>
            </a:pPr>
            <a:r>
              <a:rPr lang="pt-BR" sz="2400" dirty="0">
                <a:solidFill>
                  <a:srgbClr val="245488"/>
                </a:solidFill>
                <a:latin typeface="Prelo-Medium"/>
                <a:ea typeface="Prelo-Medium"/>
                <a:cs typeface="Prelo-Medium"/>
                <a:sym typeface="Prelo-Medium"/>
              </a:rPr>
              <a:t> Mais de </a:t>
            </a:r>
            <a:r>
              <a:rPr lang="pt-BR" sz="2400" dirty="0">
                <a:solidFill>
                  <a:srgbClr val="245488"/>
                </a:solidFill>
                <a:latin typeface="Prelo-SemiBold"/>
                <a:ea typeface="Prelo-SemiBold"/>
                <a:cs typeface="Prelo-SemiBold"/>
                <a:sym typeface="Prelo-SemiBold"/>
              </a:rPr>
              <a:t>meio milhão</a:t>
            </a:r>
            <a:r>
              <a:rPr lang="pt-BR" sz="2400" dirty="0">
                <a:solidFill>
                  <a:srgbClr val="245488"/>
                </a:solidFill>
                <a:latin typeface="Prelo-Medium"/>
                <a:ea typeface="Prelo-Medium"/>
                <a:cs typeface="Prelo-Medium"/>
                <a:sym typeface="Prelo-Medium"/>
              </a:rPr>
              <a:t> de empresas de TI;</a:t>
            </a:r>
            <a:endParaRPr lang="pt-BR" sz="2400" dirty="0">
              <a:solidFill>
                <a:srgbClr val="002774"/>
              </a:solidFill>
              <a:latin typeface="Prelo-Medium"/>
              <a:ea typeface="Prelo-Medium"/>
              <a:cs typeface="Prelo-Medium"/>
              <a:sym typeface="Prelo-Medium"/>
            </a:endParaRPr>
          </a:p>
          <a:p>
            <a:pPr marL="234950" indent="-228600">
              <a:lnSpc>
                <a:spcPct val="110000"/>
              </a:lnSpc>
              <a:buFont typeface="Times New Roman" pitchFamily="18" charset="0"/>
              <a:buBlip>
                <a:blip r:embed="rId2"/>
              </a:buBlip>
            </a:pPr>
            <a:r>
              <a:rPr lang="pt-BR" sz="2400" dirty="0">
                <a:solidFill>
                  <a:srgbClr val="245488"/>
                </a:solidFill>
                <a:latin typeface="Prelo-Medium"/>
                <a:ea typeface="Prelo-Medium"/>
                <a:cs typeface="Prelo-Medium"/>
                <a:sym typeface="Prelo-Medium"/>
              </a:rPr>
              <a:t> Mais de </a:t>
            </a:r>
            <a:r>
              <a:rPr lang="pt-BR" sz="2400" dirty="0">
                <a:solidFill>
                  <a:srgbClr val="245488"/>
                </a:solidFill>
                <a:latin typeface="Prelo-SemiBold"/>
                <a:ea typeface="Prelo-SemiBold"/>
                <a:cs typeface="Prelo-SemiBold"/>
                <a:sym typeface="Prelo-SemiBold"/>
              </a:rPr>
              <a:t>6 mil</a:t>
            </a:r>
            <a:r>
              <a:rPr lang="pt-BR" sz="2400" dirty="0">
                <a:solidFill>
                  <a:srgbClr val="245488"/>
                </a:solidFill>
                <a:latin typeface="Prelo-Medium"/>
                <a:ea typeface="Prelo-Medium"/>
                <a:cs typeface="Prelo-Medium"/>
                <a:sym typeface="Prelo-Medium"/>
              </a:rPr>
              <a:t> agências governamentais;</a:t>
            </a:r>
            <a:endParaRPr lang="pt-BR" sz="2400" dirty="0">
              <a:solidFill>
                <a:srgbClr val="002774"/>
              </a:solidFill>
              <a:latin typeface="Prelo-Medium"/>
              <a:ea typeface="Prelo-Medium"/>
              <a:cs typeface="Prelo-Medium"/>
              <a:sym typeface="Prelo-Medium"/>
            </a:endParaRPr>
          </a:p>
          <a:p>
            <a:pPr marL="234950" indent="-228600">
              <a:lnSpc>
                <a:spcPct val="110000"/>
              </a:lnSpc>
              <a:buFont typeface="Times New Roman" pitchFamily="18" charset="0"/>
              <a:buBlip>
                <a:blip r:embed="rId2"/>
              </a:buBlip>
            </a:pPr>
            <a:r>
              <a:rPr lang="pt-BR" sz="2400" dirty="0">
                <a:solidFill>
                  <a:srgbClr val="002774"/>
                </a:solidFill>
                <a:latin typeface="Prelo-Medium"/>
                <a:ea typeface="Prelo-Medium"/>
                <a:cs typeface="Prelo-Medium"/>
                <a:sym typeface="Prelo-Medium"/>
              </a:rPr>
              <a:t> </a:t>
            </a:r>
            <a:r>
              <a:rPr lang="pt-BR" sz="2400" dirty="0">
                <a:solidFill>
                  <a:srgbClr val="245488"/>
                </a:solidFill>
                <a:latin typeface="Prelo-Medium"/>
                <a:ea typeface="Prelo-Medium"/>
                <a:cs typeface="Prelo-Medium"/>
                <a:sym typeface="Prelo-Medium"/>
              </a:rPr>
              <a:t>Etc.</a:t>
            </a:r>
          </a:p>
        </p:txBody>
      </p:sp>
      <p:sp>
        <p:nvSpPr>
          <p:cNvPr id="8201" name="Shape 140"/>
          <p:cNvSpPr>
            <a:spLocks noChangeArrowheads="1"/>
          </p:cNvSpPr>
          <p:nvPr/>
        </p:nvSpPr>
        <p:spPr bwMode="auto">
          <a:xfrm>
            <a:off x="909748" y="2556778"/>
            <a:ext cx="6337300" cy="4358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marL="447675" indent="-447675" defTabSz="911225">
              <a:lnSpc>
                <a:spcPct val="93000"/>
              </a:lnSpc>
              <a:spcBef>
                <a:spcPts val="500"/>
              </a:spcBef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9436100" algn="l"/>
              </a:tabLst>
            </a:pPr>
            <a:r>
              <a:rPr lang="pt-BR" sz="1800" b="1" dirty="0">
                <a:solidFill>
                  <a:srgbClr val="245488"/>
                </a:solidFill>
                <a:latin typeface="Prelo-Bold"/>
                <a:ea typeface="Prelo-Bold"/>
                <a:cs typeface="Prelo-Bold"/>
                <a:sym typeface="Prelo-Bold"/>
              </a:rPr>
              <a:t>Envolve o Estado e </a:t>
            </a:r>
            <a:r>
              <a:rPr lang="pt-BR" sz="2400" b="1" dirty="0">
                <a:solidFill>
                  <a:srgbClr val="245488"/>
                </a:solidFill>
                <a:latin typeface="Prelo-Bold"/>
                <a:ea typeface="Prelo-Bold"/>
                <a:cs typeface="Prelo-Bold"/>
                <a:sym typeface="Prelo-Bold"/>
              </a:rPr>
              <a:t>entes</a:t>
            </a:r>
            <a:r>
              <a:rPr lang="pt-BR" sz="1800" b="1" dirty="0">
                <a:solidFill>
                  <a:srgbClr val="245488"/>
                </a:solidFill>
                <a:latin typeface="Prelo-Bold"/>
                <a:ea typeface="Prelo-Bold"/>
                <a:cs typeface="Prelo-Bold"/>
                <a:sym typeface="Prelo-Bold"/>
              </a:rPr>
              <a:t> privados:</a:t>
            </a:r>
          </a:p>
        </p:txBody>
      </p:sp>
      <p:pic>
        <p:nvPicPr>
          <p:cNvPr id="6" name="Picture 2" descr="Resultado de imagem para figuras para power 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3295" y="1215775"/>
            <a:ext cx="1704108" cy="1613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4786581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476250" y="1243330"/>
            <a:ext cx="7886700" cy="720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7675" indent="-447675" defTabSz="911225" fontAlgn="auto">
              <a:lnSpc>
                <a:spcPct val="93000"/>
              </a:lnSpc>
              <a:spcBef>
                <a:spcPts val="500"/>
              </a:spcBef>
              <a:buClrTx/>
              <a:buSzTx/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9436100" algn="l"/>
              </a:tabLst>
              <a:defRPr/>
            </a:pPr>
            <a:r>
              <a:rPr lang="pt-BR" sz="2800" dirty="0">
                <a:solidFill>
                  <a:srgbClr val="245488"/>
                </a:solidFill>
                <a:latin typeface="Palatino Linotype" pitchFamily="18" charset="0"/>
                <a:ea typeface="Prelo-Bold"/>
                <a:cs typeface="Prelo-Bold"/>
                <a:sym typeface="Prelo-Bold"/>
              </a:rPr>
              <a:t>Entes participantes</a:t>
            </a:r>
          </a:p>
        </p:txBody>
      </p:sp>
      <p:graphicFrame>
        <p:nvGraphicFramePr>
          <p:cNvPr id="10" name="Espaço Reservado para Conteúdo 5"/>
          <p:cNvGraphicFramePr>
            <a:graphicFrameLocks/>
          </p:cNvGraphicFramePr>
          <p:nvPr/>
        </p:nvGraphicFramePr>
        <p:xfrm>
          <a:off x="683568" y="1937792"/>
          <a:ext cx="7886700" cy="4347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2069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 descr="Empregado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7763" y="3231580"/>
            <a:ext cx="1531937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024782" y="4882896"/>
            <a:ext cx="1411314" cy="586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686843" y="2586665"/>
            <a:ext cx="2525117" cy="424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5364088" y="2570560"/>
            <a:ext cx="2235780" cy="512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297402" y="4090808"/>
            <a:ext cx="682310" cy="920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2337169" y="4522856"/>
            <a:ext cx="866679" cy="758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6011988" y="3725297"/>
            <a:ext cx="2244549" cy="561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5499541" y="4630957"/>
            <a:ext cx="2926427" cy="731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8" name="Imagem 1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06488" y="3380805"/>
            <a:ext cx="18145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Shape 169"/>
          <p:cNvSpPr>
            <a:spLocks noChangeArrowheads="1"/>
          </p:cNvSpPr>
          <p:nvPr/>
        </p:nvSpPr>
        <p:spPr bwMode="auto">
          <a:xfrm>
            <a:off x="468312" y="1341438"/>
            <a:ext cx="6597505" cy="55027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45719" rIns="45719">
            <a:spAutoFit/>
          </a:bodyPr>
          <a:lstStyle/>
          <a:p>
            <a:pPr marL="447675" indent="-447675" defTabSz="911225">
              <a:lnSpc>
                <a:spcPct val="93000"/>
              </a:lnSpc>
              <a:spcBef>
                <a:spcPts val="500"/>
              </a:spcBef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9436100" algn="l"/>
              </a:tabLst>
            </a:pPr>
            <a:r>
              <a:rPr lang="pt-BR" sz="3200" dirty="0">
                <a:solidFill>
                  <a:srgbClr val="245488"/>
                </a:solidFill>
                <a:latin typeface="Palatino Linotype" pitchFamily="18" charset="0"/>
                <a:ea typeface="Prelo-Bold"/>
                <a:cs typeface="Prelo-Bold"/>
                <a:sym typeface="Prelo-Bold"/>
              </a:rPr>
              <a:t>Cenário Atual</a:t>
            </a:r>
          </a:p>
        </p:txBody>
      </p:sp>
      <p:sp>
        <p:nvSpPr>
          <p:cNvPr id="17" name="Shape 169"/>
          <p:cNvSpPr>
            <a:spLocks noChangeArrowheads="1"/>
          </p:cNvSpPr>
          <p:nvPr/>
        </p:nvSpPr>
        <p:spPr bwMode="auto">
          <a:xfrm rot="19298804">
            <a:off x="-11583" y="2687184"/>
            <a:ext cx="1360503" cy="4358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45719" rIns="45719">
            <a:spAutoFit/>
          </a:bodyPr>
          <a:lstStyle/>
          <a:p>
            <a:pPr marL="447675" indent="-447675" defTabSz="911225">
              <a:lnSpc>
                <a:spcPct val="93000"/>
              </a:lnSpc>
              <a:spcBef>
                <a:spcPts val="500"/>
              </a:spcBef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9436100" algn="l"/>
              </a:tabLst>
            </a:pPr>
            <a:r>
              <a:rPr lang="pt-BR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OCR A Extended" pitchFamily="50" charset="0"/>
                <a:ea typeface="Prelo-Bold"/>
                <a:cs typeface="Prelo-Bold"/>
                <a:sym typeface="Prelo-Bold"/>
              </a:rPr>
              <a:t>Erros</a:t>
            </a:r>
          </a:p>
        </p:txBody>
      </p:sp>
      <p:sp>
        <p:nvSpPr>
          <p:cNvPr id="19" name="Shape 169"/>
          <p:cNvSpPr>
            <a:spLocks noChangeArrowheads="1"/>
          </p:cNvSpPr>
          <p:nvPr/>
        </p:nvSpPr>
        <p:spPr bwMode="auto">
          <a:xfrm rot="1804471">
            <a:off x="101774" y="5598856"/>
            <a:ext cx="2512302" cy="4358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45719" rIns="45719">
            <a:spAutoFit/>
          </a:bodyPr>
          <a:lstStyle/>
          <a:p>
            <a:pPr marL="447675" indent="-447675" defTabSz="911225">
              <a:lnSpc>
                <a:spcPct val="93000"/>
              </a:lnSpc>
              <a:spcBef>
                <a:spcPts val="500"/>
              </a:spcBef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9436100" algn="l"/>
              </a:tabLst>
            </a:pPr>
            <a:r>
              <a:rPr lang="pt-BR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Prelo-Bold"/>
                <a:ea typeface="Prelo-Bold"/>
                <a:cs typeface="Prelo-Bold"/>
                <a:sym typeface="Prelo-Bold"/>
              </a:rPr>
              <a:t>Diversas formas</a:t>
            </a:r>
          </a:p>
        </p:txBody>
      </p:sp>
      <p:sp>
        <p:nvSpPr>
          <p:cNvPr id="20" name="Shape 169"/>
          <p:cNvSpPr>
            <a:spLocks noChangeArrowheads="1"/>
          </p:cNvSpPr>
          <p:nvPr/>
        </p:nvSpPr>
        <p:spPr bwMode="auto">
          <a:xfrm rot="1804471">
            <a:off x="6972825" y="2751715"/>
            <a:ext cx="3429988" cy="4358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45719" rIns="45719">
            <a:spAutoFit/>
          </a:bodyPr>
          <a:lstStyle/>
          <a:p>
            <a:pPr marL="447675" indent="-447675" defTabSz="911225">
              <a:lnSpc>
                <a:spcPct val="93000"/>
              </a:lnSpc>
              <a:spcBef>
                <a:spcPts val="500"/>
              </a:spcBef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9436100" algn="l"/>
              </a:tabLst>
            </a:pPr>
            <a:r>
              <a:rPr lang="pt-BR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PMingLiU" pitchFamily="18" charset="-120"/>
                <a:ea typeface="PMingLiU" pitchFamily="18" charset="-120"/>
                <a:cs typeface="Prelo-Bold"/>
                <a:sym typeface="Prelo-Bold"/>
              </a:rPr>
              <a:t>Intempestividade</a:t>
            </a:r>
          </a:p>
        </p:txBody>
      </p:sp>
      <p:sp>
        <p:nvSpPr>
          <p:cNvPr id="21" name="Shape 169"/>
          <p:cNvSpPr>
            <a:spLocks noChangeArrowheads="1"/>
          </p:cNvSpPr>
          <p:nvPr/>
        </p:nvSpPr>
        <p:spPr bwMode="auto">
          <a:xfrm rot="20527782">
            <a:off x="6869693" y="5497541"/>
            <a:ext cx="2602734" cy="77931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45719" rIns="45719">
            <a:spAutoFit/>
          </a:bodyPr>
          <a:lstStyle/>
          <a:p>
            <a:pPr marL="447675" indent="-447675" defTabSz="911225">
              <a:lnSpc>
                <a:spcPct val="93000"/>
              </a:lnSpc>
              <a:spcBef>
                <a:spcPts val="500"/>
              </a:spcBef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9436100" algn="l"/>
              </a:tabLst>
            </a:pPr>
            <a:r>
              <a:rPr lang="pt-BR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Prelo-Bold"/>
                <a:ea typeface="Prelo-Bold"/>
                <a:cs typeface="Prelo-Bold"/>
                <a:sym typeface="Prelo-Bold"/>
              </a:rPr>
              <a:t>Insegurança na guarda</a:t>
            </a:r>
          </a:p>
        </p:txBody>
      </p:sp>
      <p:sp>
        <p:nvSpPr>
          <p:cNvPr id="22" name="Shape 169"/>
          <p:cNvSpPr>
            <a:spLocks noChangeArrowheads="1"/>
          </p:cNvSpPr>
          <p:nvPr/>
        </p:nvSpPr>
        <p:spPr bwMode="auto">
          <a:xfrm>
            <a:off x="2442439" y="5813764"/>
            <a:ext cx="4180033" cy="4358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45719" rIns="45719">
            <a:spAutoFit/>
          </a:bodyPr>
          <a:lstStyle/>
          <a:p>
            <a:pPr marL="447675" indent="-447675" defTabSz="911225">
              <a:lnSpc>
                <a:spcPct val="93000"/>
              </a:lnSpc>
              <a:spcBef>
                <a:spcPts val="500"/>
              </a:spcBef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9436100" algn="l"/>
              </a:tabLst>
            </a:pPr>
            <a:r>
              <a:rPr lang="pt-BR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Prelo-Bold"/>
                <a:ea typeface="Prelo-Bold"/>
                <a:cs typeface="Prelo-Bold"/>
                <a:sym typeface="Prelo-Bold"/>
              </a:rPr>
              <a:t>Multiplicidade de informação</a:t>
            </a:r>
          </a:p>
        </p:txBody>
      </p:sp>
    </p:spTree>
    <p:extLst>
      <p:ext uri="{BB962C8B-B14F-4D97-AF65-F5344CB8AC3E}">
        <p14:creationId xmlns:p14="http://schemas.microsoft.com/office/powerpoint/2010/main" val="159926861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062" y="3084511"/>
            <a:ext cx="2428875" cy="1781175"/>
          </a:xfrm>
          <a:prstGeom prst="rect">
            <a:avLst/>
          </a:prstGeom>
          <a:noFill/>
          <a:ln>
            <a:noFill/>
          </a:ln>
          <a:effectLst>
            <a:outerShdw blurRad="38100" dist="20000" dir="5400000" rotWithShape="0">
              <a:srgbClr val="000000">
                <a:alpha val="37647"/>
              </a:srgbClr>
            </a:outerShdw>
          </a:effectLst>
        </p:spPr>
      </p:pic>
      <p:sp>
        <p:nvSpPr>
          <p:cNvPr id="76" name="Shape 76"/>
          <p:cNvSpPr txBox="1"/>
          <p:nvPr/>
        </p:nvSpPr>
        <p:spPr>
          <a:xfrm>
            <a:off x="1168400" y="4949825"/>
            <a:ext cx="1243012" cy="758825"/>
          </a:xfrm>
          <a:prstGeom prst="rect">
            <a:avLst/>
          </a:prstGeom>
          <a:noFill/>
          <a:ln>
            <a:noFill/>
          </a:ln>
        </p:spPr>
        <p:txBody>
          <a:bodyPr lIns="46775" tIns="46775" rIns="46775" bIns="4677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45488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rgbClr val="245488"/>
                </a:solidFill>
                <a:latin typeface="Arial"/>
                <a:ea typeface="Arial"/>
                <a:cs typeface="Arial"/>
                <a:sym typeface="Arial"/>
              </a:rPr>
              <a:t>Empresas/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45488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rgbClr val="245488"/>
                </a:solidFill>
                <a:latin typeface="Arial"/>
                <a:ea typeface="Arial"/>
                <a:cs typeface="Arial"/>
                <a:sym typeface="Arial"/>
              </a:rPr>
              <a:t>Entes Públicos</a:t>
            </a: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875" y="3346450"/>
            <a:ext cx="1471612" cy="1257299"/>
          </a:xfrm>
          <a:prstGeom prst="rect">
            <a:avLst/>
          </a:prstGeom>
          <a:noFill/>
          <a:ln>
            <a:noFill/>
          </a:ln>
          <a:effectLst>
            <a:outerShdw blurRad="38100" dist="20000" dir="5400000" rotWithShape="0">
              <a:srgbClr val="000000">
                <a:alpha val="37647"/>
              </a:srgbClr>
            </a:outerShdw>
          </a:effectLst>
        </p:spPr>
      </p:pic>
      <p:sp>
        <p:nvSpPr>
          <p:cNvPr id="78" name="Shape 78"/>
          <p:cNvSpPr txBox="1"/>
          <p:nvPr/>
        </p:nvSpPr>
        <p:spPr>
          <a:xfrm>
            <a:off x="4143375" y="4949825"/>
            <a:ext cx="1090612" cy="392112"/>
          </a:xfrm>
          <a:prstGeom prst="rect">
            <a:avLst/>
          </a:prstGeom>
          <a:noFill/>
          <a:ln>
            <a:noFill/>
          </a:ln>
        </p:spPr>
        <p:txBody>
          <a:bodyPr lIns="46775" tIns="46775" rIns="46775" bIns="4677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45488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rgbClr val="245488"/>
                </a:solidFill>
                <a:latin typeface="Arial"/>
                <a:ea typeface="Arial"/>
                <a:cs typeface="Arial"/>
                <a:sym typeface="Arial"/>
              </a:rPr>
              <a:t>eSocial</a:t>
            </a:r>
          </a:p>
        </p:txBody>
      </p:sp>
      <p:cxnSp>
        <p:nvCxnSpPr>
          <p:cNvPr id="79" name="Shape 79"/>
          <p:cNvCxnSpPr/>
          <p:nvPr/>
        </p:nvCxnSpPr>
        <p:spPr>
          <a:xfrm>
            <a:off x="3076575" y="4100512"/>
            <a:ext cx="727074" cy="0"/>
          </a:xfrm>
          <a:prstGeom prst="straightConnector1">
            <a:avLst/>
          </a:prstGeom>
          <a:noFill/>
          <a:ln w="63500" cap="flat" cmpd="sng">
            <a:solidFill>
              <a:srgbClr val="26935A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80" name="Shape 80"/>
          <p:cNvSpPr txBox="1"/>
          <p:nvPr/>
        </p:nvSpPr>
        <p:spPr>
          <a:xfrm>
            <a:off x="5827712" y="4865687"/>
            <a:ext cx="2994024" cy="433386"/>
          </a:xfrm>
          <a:prstGeom prst="rect">
            <a:avLst/>
          </a:prstGeom>
          <a:noFill/>
          <a:ln>
            <a:noFill/>
          </a:ln>
        </p:spPr>
        <p:txBody>
          <a:bodyPr lIns="46775" tIns="46775" rIns="46775" bIns="4677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45488"/>
              </a:buClr>
              <a:buSzPct val="25000"/>
              <a:buFont typeface="Arial"/>
              <a:buNone/>
            </a:pPr>
            <a:r>
              <a:rPr lang="en-US" sz="1000" b="0" i="0" u="none">
                <a:solidFill>
                  <a:srgbClr val="245488"/>
                </a:solidFill>
                <a:latin typeface="Arial"/>
                <a:ea typeface="Arial"/>
                <a:cs typeface="Arial"/>
                <a:sym typeface="Arial"/>
              </a:rPr>
              <a:t>Os partícipes do Consórcio recebem as informações do eSocial e as tratam em seus ambientes.   </a:t>
            </a: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7712" y="3146425"/>
            <a:ext cx="2790825" cy="14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69"/>
          <p:cNvSpPr>
            <a:spLocks noChangeArrowheads="1"/>
          </p:cNvSpPr>
          <p:nvPr/>
        </p:nvSpPr>
        <p:spPr bwMode="auto">
          <a:xfrm>
            <a:off x="468312" y="1341438"/>
            <a:ext cx="6597505" cy="55027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45719" rIns="45719">
            <a:spAutoFit/>
          </a:bodyPr>
          <a:lstStyle/>
          <a:p>
            <a:pPr marL="447675" indent="-447675" defTabSz="911225">
              <a:lnSpc>
                <a:spcPct val="93000"/>
              </a:lnSpc>
              <a:spcBef>
                <a:spcPts val="500"/>
              </a:spcBef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9436100" algn="l"/>
              </a:tabLst>
            </a:pPr>
            <a:r>
              <a:rPr lang="pt-BR" sz="3200" b="1" dirty="0">
                <a:solidFill>
                  <a:srgbClr val="245488"/>
                </a:solidFill>
                <a:latin typeface="Palatino Linotype" pitchFamily="18" charset="0"/>
                <a:ea typeface="Prelo-Bold"/>
                <a:cs typeface="Prelo-Bold"/>
                <a:sym typeface="Prelo-Bold"/>
              </a:rPr>
              <a:t>Cenário Desejado</a:t>
            </a:r>
          </a:p>
        </p:txBody>
      </p:sp>
    </p:spTree>
    <p:extLst>
      <p:ext uri="{BB962C8B-B14F-4D97-AF65-F5344CB8AC3E}">
        <p14:creationId xmlns:p14="http://schemas.microsoft.com/office/powerpoint/2010/main" val="270275364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1091160" y="2062080"/>
            <a:ext cx="6336720" cy="394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marL="447840" indent="-447120">
              <a:lnSpc>
                <a:spcPct val="93000"/>
              </a:lnSpc>
              <a:spcBef>
                <a:spcPts val="499"/>
              </a:spcBef>
            </a:pPr>
            <a:r>
              <a:rPr lang="pt-BR" sz="2000" kern="1200" spc="-1">
                <a:solidFill>
                  <a:srgbClr val="245488"/>
                </a:solidFill>
                <a:uFill>
                  <a:solidFill>
                    <a:srgbClr val="FFFFFF"/>
                  </a:solidFill>
                </a:uFill>
                <a:latin typeface="Prelo-Bold"/>
                <a:ea typeface="Prelo-Bold"/>
              </a:rPr>
              <a:t>Eliminação de diversas obrigações:</a:t>
            </a:r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67" name="CustomShape 2"/>
          <p:cNvSpPr/>
          <p:nvPr/>
        </p:nvSpPr>
        <p:spPr>
          <a:xfrm>
            <a:off x="1406520" y="2689200"/>
            <a:ext cx="7917840" cy="34268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/>
          <a:lstStyle/>
          <a:p>
            <a:pPr marL="235080" indent="-227880">
              <a:lnSpc>
                <a:spcPct val="110000"/>
              </a:lnSpc>
              <a:buFontTx/>
              <a:buBlip>
                <a:blip r:embed="rId2"/>
              </a:buBlip>
            </a:pPr>
            <a:r>
              <a:rPr lang="pt-BR" sz="1900" kern="1200" spc="-1">
                <a:solidFill>
                  <a:srgbClr val="245488"/>
                </a:solidFill>
                <a:uFill>
                  <a:solidFill>
                    <a:srgbClr val="FFFFFF"/>
                  </a:solidFill>
                </a:uFill>
                <a:latin typeface="Prelo-Medium"/>
                <a:ea typeface="Prelo-Medium"/>
              </a:rPr>
              <a:t> </a:t>
            </a:r>
            <a:r>
              <a:rPr lang="pt-BR" sz="1600" kern="1200" spc="-1">
                <a:solidFill>
                  <a:srgbClr val="245488"/>
                </a:solidFill>
                <a:uFill>
                  <a:solidFill>
                    <a:srgbClr val="FFFFFF"/>
                  </a:solidFill>
                </a:uFill>
                <a:latin typeface="Prelo-Medium"/>
                <a:ea typeface="Prelo-Medium"/>
              </a:rPr>
              <a:t>GFIP;</a:t>
            </a:r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  <a:p>
            <a:pPr marL="235080" indent="-227880">
              <a:lnSpc>
                <a:spcPct val="110000"/>
              </a:lnSpc>
              <a:buFontTx/>
              <a:buBlip>
                <a:blip r:embed="rId2"/>
              </a:buBlip>
            </a:pPr>
            <a:r>
              <a:rPr lang="pt-BR" sz="1600" kern="1200" spc="-1">
                <a:solidFill>
                  <a:srgbClr val="245488"/>
                </a:solidFill>
                <a:uFill>
                  <a:solidFill>
                    <a:srgbClr val="FFFFFF"/>
                  </a:solidFill>
                </a:uFill>
                <a:latin typeface="Prelo-Medium"/>
                <a:ea typeface="Prelo-Medium"/>
              </a:rPr>
              <a:t> CAGED;</a:t>
            </a:r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  <a:p>
            <a:pPr marL="235080" indent="-227880">
              <a:lnSpc>
                <a:spcPct val="110000"/>
              </a:lnSpc>
              <a:buFontTx/>
              <a:buBlip>
                <a:blip r:embed="rId2"/>
              </a:buBlip>
            </a:pPr>
            <a:r>
              <a:rPr lang="pt-BR" sz="1600" kern="1200" spc="-1">
                <a:solidFill>
                  <a:srgbClr val="245488"/>
                </a:solidFill>
                <a:uFill>
                  <a:solidFill>
                    <a:srgbClr val="FFFFFF"/>
                  </a:solidFill>
                </a:uFill>
                <a:latin typeface="Prelo-Medium"/>
                <a:ea typeface="Prelo-Medium"/>
              </a:rPr>
              <a:t> RAIS e RAIS-CT;</a:t>
            </a:r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  <a:p>
            <a:pPr marL="235080" indent="-227880">
              <a:lnSpc>
                <a:spcPct val="110000"/>
              </a:lnSpc>
              <a:buFontTx/>
              <a:buBlip>
                <a:blip r:embed="rId2"/>
              </a:buBlip>
            </a:pPr>
            <a:r>
              <a:rPr lang="pt-BR" sz="1600" kern="1200" spc="-1">
                <a:solidFill>
                  <a:srgbClr val="245488"/>
                </a:solidFill>
                <a:uFill>
                  <a:solidFill>
                    <a:srgbClr val="FFFFFF"/>
                  </a:solidFill>
                </a:uFill>
                <a:latin typeface="Prelo-Medium"/>
                <a:ea typeface="Prelo-Medium"/>
              </a:rPr>
              <a:t> LRE – Livro de Registro de Empregados;</a:t>
            </a:r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  <a:p>
            <a:pPr marL="235080" indent="-227880">
              <a:lnSpc>
                <a:spcPct val="110000"/>
              </a:lnSpc>
              <a:buFontTx/>
              <a:buBlip>
                <a:blip r:embed="rId2"/>
              </a:buBlip>
            </a:pPr>
            <a:r>
              <a:rPr lang="pt-BR" sz="1600" kern="1200" spc="-1">
                <a:solidFill>
                  <a:srgbClr val="245488"/>
                </a:solidFill>
                <a:uFill>
                  <a:solidFill>
                    <a:srgbClr val="FFFFFF"/>
                  </a:solidFill>
                </a:uFill>
                <a:latin typeface="Prelo-Medium"/>
                <a:ea typeface="Prelo-Medium"/>
              </a:rPr>
              <a:t> </a:t>
            </a:r>
            <a:r>
              <a:rPr lang="pt-BR" sz="1600" b="1" kern="1200" spc="-1">
                <a:solidFill>
                  <a:srgbClr val="245488"/>
                </a:solidFill>
                <a:uFill>
                  <a:solidFill>
                    <a:srgbClr val="FFFFFF"/>
                  </a:solidFill>
                </a:uFill>
                <a:latin typeface="Prelo-Medium"/>
                <a:ea typeface="Prelo-Medium"/>
              </a:rPr>
              <a:t>CAT – Comunicação de Acidente de Trabalho;</a:t>
            </a:r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  <a:p>
            <a:pPr marL="235080" indent="-227880">
              <a:lnSpc>
                <a:spcPct val="110000"/>
              </a:lnSpc>
              <a:buFontTx/>
              <a:buBlip>
                <a:blip r:embed="rId2"/>
              </a:buBlip>
            </a:pPr>
            <a:r>
              <a:rPr lang="pt-BR" sz="1600" kern="1200" spc="-1">
                <a:solidFill>
                  <a:srgbClr val="245488"/>
                </a:solidFill>
                <a:uFill>
                  <a:solidFill>
                    <a:srgbClr val="FFFFFF"/>
                  </a:solidFill>
                </a:uFill>
                <a:latin typeface="Prelo-Medium"/>
                <a:ea typeface="Prelo-Medium"/>
              </a:rPr>
              <a:t> CD – Comunicação de Dispensa;</a:t>
            </a:r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  <a:p>
            <a:pPr marL="235080" indent="-227880">
              <a:lnSpc>
                <a:spcPct val="110000"/>
              </a:lnSpc>
              <a:buFontTx/>
              <a:buBlip>
                <a:blip r:embed="rId2"/>
              </a:buBlip>
            </a:pPr>
            <a:r>
              <a:rPr lang="pt-BR" sz="1600" kern="1200" spc="-1">
                <a:solidFill>
                  <a:srgbClr val="245488"/>
                </a:solidFill>
                <a:uFill>
                  <a:solidFill>
                    <a:srgbClr val="FFFFFF"/>
                  </a:solidFill>
                </a:uFill>
                <a:latin typeface="Prelo-Medium"/>
                <a:ea typeface="Prelo-Medium"/>
              </a:rPr>
              <a:t> CTPS – Passará a ser “eletrônica”;</a:t>
            </a:r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  <a:p>
            <a:pPr marL="235080" indent="-227880">
              <a:lnSpc>
                <a:spcPct val="110000"/>
              </a:lnSpc>
              <a:buFontTx/>
              <a:buBlip>
                <a:blip r:embed="rId2"/>
              </a:buBlip>
            </a:pPr>
            <a:r>
              <a:rPr lang="pt-BR" sz="1600" kern="1200" spc="-1">
                <a:solidFill>
                  <a:srgbClr val="245488"/>
                </a:solidFill>
                <a:uFill>
                  <a:solidFill>
                    <a:srgbClr val="FFFFFF"/>
                  </a:solidFill>
                </a:uFill>
                <a:latin typeface="Prelo-Medium"/>
                <a:ea typeface="Prelo-Medium"/>
              </a:rPr>
              <a:t> </a:t>
            </a:r>
            <a:r>
              <a:rPr lang="pt-BR" sz="1600" b="1" kern="1200" spc="-1">
                <a:solidFill>
                  <a:srgbClr val="245488"/>
                </a:solidFill>
                <a:uFill>
                  <a:solidFill>
                    <a:srgbClr val="FFFFFF"/>
                  </a:solidFill>
                </a:uFill>
                <a:latin typeface="Prelo-Medium"/>
                <a:ea typeface="Prelo-Medium"/>
              </a:rPr>
              <a:t>PPP – Perfil Profissiográfico Previdenciário;</a:t>
            </a:r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  <a:p>
            <a:pPr marL="235080" indent="-227880">
              <a:lnSpc>
                <a:spcPct val="110000"/>
              </a:lnSpc>
              <a:buFontTx/>
              <a:buBlip>
                <a:blip r:embed="rId2"/>
              </a:buBlip>
            </a:pPr>
            <a:r>
              <a:rPr lang="pt-BR" sz="1600" b="1" kern="1200" spc="-1">
                <a:solidFill>
                  <a:srgbClr val="002774"/>
                </a:solidFill>
                <a:uFill>
                  <a:solidFill>
                    <a:srgbClr val="FFFFFF"/>
                  </a:solidFill>
                </a:uFill>
                <a:latin typeface="Prelo-Medium"/>
                <a:ea typeface="Prelo-Medium"/>
              </a:rPr>
              <a:t> </a:t>
            </a:r>
            <a:r>
              <a:rPr lang="pt-BR" sz="1600" kern="1200" spc="-1">
                <a:solidFill>
                  <a:srgbClr val="245488"/>
                </a:solidFill>
                <a:uFill>
                  <a:solidFill>
                    <a:srgbClr val="FFFFFF"/>
                  </a:solidFill>
                </a:uFill>
                <a:latin typeface="Prelo-Medium"/>
                <a:ea typeface="Prelo-Medium"/>
              </a:rPr>
              <a:t>DIRF;</a:t>
            </a:r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  <a:p>
            <a:pPr marL="235080" indent="-227880">
              <a:lnSpc>
                <a:spcPct val="110000"/>
              </a:lnSpc>
              <a:buFontTx/>
              <a:buBlip>
                <a:blip r:embed="rId2"/>
              </a:buBlip>
            </a:pPr>
            <a:r>
              <a:rPr lang="pt-BR" sz="1600" kern="1200" spc="-1">
                <a:solidFill>
                  <a:srgbClr val="245488"/>
                </a:solidFill>
                <a:uFill>
                  <a:solidFill>
                    <a:srgbClr val="FFFFFF"/>
                  </a:solidFill>
                </a:uFill>
                <a:latin typeface="Prelo-Medium"/>
                <a:ea typeface="Prelo-Medium"/>
              </a:rPr>
              <a:t> DCTF;</a:t>
            </a:r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  <a:p>
            <a:pPr marL="235080" indent="-227880">
              <a:lnSpc>
                <a:spcPct val="110000"/>
              </a:lnSpc>
              <a:buFontTx/>
              <a:buBlip>
                <a:blip r:embed="rId2"/>
              </a:buBlip>
            </a:pPr>
            <a:r>
              <a:rPr lang="pt-BR" sz="1600" kern="1200" spc="-1">
                <a:solidFill>
                  <a:srgbClr val="245488"/>
                </a:solidFill>
                <a:uFill>
                  <a:solidFill>
                    <a:srgbClr val="FFFFFF"/>
                  </a:solidFill>
                </a:uFill>
                <a:latin typeface="Prelo-Medium"/>
                <a:ea typeface="Prelo-Medium"/>
              </a:rPr>
              <a:t> Etc, etc, etc</a:t>
            </a:r>
            <a:r>
              <a:rPr lang="pt-BR" sz="1900" kern="1200" spc="-1">
                <a:solidFill>
                  <a:srgbClr val="245488"/>
                </a:solidFill>
                <a:uFill>
                  <a:solidFill>
                    <a:srgbClr val="FFFFFF"/>
                  </a:solidFill>
                </a:uFill>
                <a:latin typeface="Prelo-Medium"/>
                <a:ea typeface="Prelo-Medium"/>
              </a:rPr>
              <a:t>...</a:t>
            </a:r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10000"/>
              </a:lnSpc>
            </a:pPr>
            <a:endParaRPr lang="pt-BR" sz="1800" kern="1200" spc="-1"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688943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628650" y="1111250"/>
            <a:ext cx="7886700" cy="9350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Consulta Qualificação Cadastral</a:t>
            </a:r>
            <a:r>
              <a:rPr lang="pt-BR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pt-BR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endParaRPr lang="en-US" sz="3600" b="0" i="0" u="none" strike="noStrike" cap="none" dirty="0">
              <a:solidFill>
                <a:schemeClr val="accent6">
                  <a:lumMod val="75000"/>
                </a:schemeClr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28650" y="2025650"/>
            <a:ext cx="7886700" cy="4073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262699"/>
              </a:buClr>
              <a:buSzPct val="100000"/>
            </a:pP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Ferramenta simples de consulta que permite ao empregador ou trabalhador ter o conhecimento prévio do resultado das validações cadastrais que serão aplicadas ao </a:t>
            </a:r>
            <a:r>
              <a:rPr lang="pt-BR" sz="24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eSocial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</a:p>
          <a:p>
            <a:pPr marL="0" lvl="0" indent="0">
              <a:spcBef>
                <a:spcPts val="0"/>
              </a:spcBef>
              <a:buClr>
                <a:srgbClr val="262699"/>
              </a:buClr>
              <a:buSzPct val="100000"/>
            </a:pPr>
            <a:endParaRPr lang="pt-BR" sz="24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0" lvl="0" indent="0">
              <a:spcBef>
                <a:spcPts val="0"/>
              </a:spcBef>
              <a:buClr>
                <a:srgbClr val="262699"/>
              </a:buClr>
              <a:buSzPct val="100000"/>
            </a:pPr>
            <a:endParaRPr lang="pt-BR" sz="24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0" lvl="0" indent="0">
              <a:spcBef>
                <a:spcPts val="0"/>
              </a:spcBef>
              <a:buClr>
                <a:srgbClr val="262699"/>
              </a:buClr>
              <a:buSzPct val="100000"/>
            </a:pPr>
            <a:endParaRPr lang="pt-BR" sz="24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0" lvl="0" indent="0">
              <a:spcBef>
                <a:spcPts val="0"/>
              </a:spcBef>
              <a:buClr>
                <a:srgbClr val="262699"/>
              </a:buClr>
              <a:buSzPct val="100000"/>
            </a:pPr>
            <a:endParaRPr lang="pt-BR" sz="24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0" lvl="0" indent="0">
              <a:spcBef>
                <a:spcPts val="0"/>
              </a:spcBef>
              <a:buClr>
                <a:srgbClr val="262699"/>
              </a:buClr>
              <a:buSzPct val="100000"/>
            </a:pPr>
            <a:endParaRPr lang="pt-BR" sz="24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0" lvl="0" indent="0">
              <a:spcBef>
                <a:spcPts val="0"/>
              </a:spcBef>
              <a:buClr>
                <a:srgbClr val="262699"/>
              </a:buClr>
              <a:buSzPct val="100000"/>
            </a:pPr>
            <a:r>
              <a:rPr lang="pt-BR" sz="2800" dirty="0"/>
              <a:t/>
            </a:r>
            <a:br>
              <a:rPr lang="pt-BR" sz="2800" dirty="0"/>
            </a:br>
            <a:endParaRPr lang="en-US" sz="3600" b="0" i="0" u="none" strike="noStrike" cap="none" dirty="0">
              <a:solidFill>
                <a:srgbClr val="22228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532085"/>
            <a:ext cx="7630447" cy="256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67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2966</TotalTime>
  <Words>1440</Words>
  <Application>Microsoft Office PowerPoint</Application>
  <PresentationFormat>Apresentação na tela (4:3)</PresentationFormat>
  <Paragraphs>364</Paragraphs>
  <Slides>39</Slides>
  <Notes>23</Notes>
  <HiddenSlides>0</HiddenSlides>
  <MMClips>0</MMClips>
  <ScaleCrop>false</ScaleCrop>
  <HeadingPairs>
    <vt:vector size="8" baseType="variant">
      <vt:variant>
        <vt:lpstr>Fontes usadas</vt:lpstr>
      </vt:variant>
      <vt:variant>
        <vt:i4>22</vt:i4>
      </vt:variant>
      <vt:variant>
        <vt:lpstr>Tema</vt:lpstr>
      </vt:variant>
      <vt:variant>
        <vt:i4>5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67" baseType="lpstr">
      <vt:lpstr>Trebuchet MS</vt:lpstr>
      <vt:lpstr>PMingLiU</vt:lpstr>
      <vt:lpstr>Microsoft YaHei</vt:lpstr>
      <vt:lpstr>Calibri</vt:lpstr>
      <vt:lpstr>OCR A Extended</vt:lpstr>
      <vt:lpstr>Prelo-SemiBold</vt:lpstr>
      <vt:lpstr>Mangal</vt:lpstr>
      <vt:lpstr>Prelo-Bold</vt:lpstr>
      <vt:lpstr>Wingdings</vt:lpstr>
      <vt:lpstr>Prelo-Medium</vt:lpstr>
      <vt:lpstr>Tahoma</vt:lpstr>
      <vt:lpstr>DejaVu Sans</vt:lpstr>
      <vt:lpstr>Symbol</vt:lpstr>
      <vt:lpstr>StarSymbol</vt:lpstr>
      <vt:lpstr>Palatino Linotype</vt:lpstr>
      <vt:lpstr>Liberation Serif</vt:lpstr>
      <vt:lpstr>Times New Roman</vt:lpstr>
      <vt:lpstr>Lucida Sans Unicode</vt:lpstr>
      <vt:lpstr>Arial Black</vt:lpstr>
      <vt:lpstr>Arial</vt:lpstr>
      <vt:lpstr>Verdana</vt:lpstr>
      <vt:lpstr>SimSun</vt:lpstr>
      <vt:lpstr>Office Theme</vt:lpstr>
      <vt:lpstr>1_Office Theme</vt:lpstr>
      <vt:lpstr>2_Office Theme</vt:lpstr>
      <vt:lpstr>3_Office Theme</vt:lpstr>
      <vt:lpstr>5_Office Theme</vt:lpstr>
      <vt:lpstr>Planilha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Consulta Qualificação Cadastral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Documentos do eSocial</vt:lpstr>
      <vt:lpstr>Uma folha de pagamento é o produto das relações de trabalho entre empregador/contratante/ente público e trabalhador em um lapso temporal</vt:lpstr>
      <vt:lpstr>Apresentação do PowerPoint</vt:lpstr>
      <vt:lpstr>Envio dos arquivos  Protocolo de Envio e  Recibo de Entrega</vt:lpstr>
      <vt:lpstr>Apresentação do PowerPoint</vt:lpstr>
      <vt:lpstr>Fluxo Normal de Informações</vt:lpstr>
      <vt:lpstr>Apresentação do PowerPoint</vt:lpstr>
      <vt:lpstr>Webservice e aplicativo web</vt:lpstr>
      <vt:lpstr>Apresentação do PowerPoint</vt:lpstr>
      <vt:lpstr>Apresentação do PowerPoint</vt:lpstr>
      <vt:lpstr>Apresentação do PowerPoint</vt:lpstr>
      <vt:lpstr>Novo conceito </vt:lpstr>
      <vt:lpstr>Obrigações acessórias a serem substituídas/eliminadas </vt:lpstr>
      <vt:lpstr>Obrigações acessórias substituídas - eliminadas</vt:lpstr>
      <vt:lpstr>Para além do eSocial</vt:lpstr>
      <vt:lpstr>Apresentação do PowerPoint</vt:lpstr>
      <vt:lpstr>Apresentação do PowerPoint</vt:lpstr>
      <vt:lpstr>ESOCIAL Empresas</vt:lpstr>
      <vt:lpstr>ESOCIAL Doméstico</vt:lpstr>
      <vt:lpstr>E-mail Contato MTb/SRT/RJ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SRTE/RJ - João José do Desterro</dc:creator>
  <cp:lastModifiedBy>Theresa Barbosa</cp:lastModifiedBy>
  <cp:revision>255</cp:revision>
  <dcterms:modified xsi:type="dcterms:W3CDTF">2018-08-12T02:54:46Z</dcterms:modified>
</cp:coreProperties>
</file>